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notesSlides/notesSlide10.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11.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5.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390" r:id="rId3"/>
    <p:sldId id="397" r:id="rId4"/>
    <p:sldId id="399" r:id="rId5"/>
    <p:sldId id="402" r:id="rId6"/>
    <p:sldId id="400" r:id="rId7"/>
    <p:sldId id="386" r:id="rId8"/>
    <p:sldId id="353" r:id="rId9"/>
    <p:sldId id="407" r:id="rId10"/>
    <p:sldId id="355" r:id="rId11"/>
    <p:sldId id="404" r:id="rId12"/>
    <p:sldId id="408" r:id="rId13"/>
    <p:sldId id="361" r:id="rId14"/>
    <p:sldId id="382" r:id="rId15"/>
    <p:sldId id="360" r:id="rId16"/>
    <p:sldId id="359" r:id="rId17"/>
    <p:sldId id="374" r:id="rId18"/>
    <p:sldId id="406" r:id="rId19"/>
    <p:sldId id="426" r:id="rId20"/>
    <p:sldId id="428" r:id="rId21"/>
    <p:sldId id="410" r:id="rId22"/>
    <p:sldId id="411" r:id="rId23"/>
    <p:sldId id="423" r:id="rId24"/>
    <p:sldId id="432" r:id="rId25"/>
    <p:sldId id="409" r:id="rId26"/>
    <p:sldId id="365" r:id="rId27"/>
    <p:sldId id="375" r:id="rId28"/>
    <p:sldId id="412" r:id="rId29"/>
    <p:sldId id="387" r:id="rId30"/>
    <p:sldId id="414" r:id="rId31"/>
    <p:sldId id="419" r:id="rId32"/>
    <p:sldId id="421" r:id="rId33"/>
    <p:sldId id="422" r:id="rId34"/>
    <p:sldId id="433" r:id="rId35"/>
    <p:sldId id="416" r:id="rId36"/>
    <p:sldId id="427" r:id="rId37"/>
    <p:sldId id="403" r:id="rId38"/>
    <p:sldId id="381" r:id="rId39"/>
    <p:sldId id="393" r:id="rId40"/>
    <p:sldId id="394" r:id="rId41"/>
    <p:sldId id="395" r:id="rId42"/>
    <p:sldId id="364" r:id="rId43"/>
    <p:sldId id="413" r:id="rId44"/>
    <p:sldId id="425" r:id="rId45"/>
    <p:sldId id="431" r:id="rId46"/>
    <p:sldId id="430" r:id="rId47"/>
    <p:sldId id="429"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6600"/>
    <a:srgbClr val="FF5050"/>
    <a:srgbClr val="008000"/>
    <a:srgbClr val="FF9999"/>
    <a:srgbClr val="FF696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95EA83E-0676-4C7F-85D4-9524E68D49CC}" v="1" dt="2022-09-23T20:20:24.16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6"/>
      </p:cViewPr>
      <p:guideLst/>
    </p:cSldViewPr>
  </p:slideViewPr>
  <p:notesTextViewPr>
    <p:cViewPr>
      <p:scale>
        <a:sx n="1" d="1"/>
        <a:sy n="1" d="1"/>
      </p:scale>
      <p:origin x="0" y="-16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55"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Jonathan Arsenault" userId="fdf77038-d156-48fc-98d4-fee5a24026d9" providerId="ADAL" clId="{392C4D55-476C-437A-9924-717D0909E223}"/>
    <pc:docChg chg="undo custSel addSld delSld modSld sldOrd">
      <pc:chgData name="Jonathan Arsenault" userId="fdf77038-d156-48fc-98d4-fee5a24026d9" providerId="ADAL" clId="{392C4D55-476C-437A-9924-717D0909E223}" dt="2022-05-12T18:48:17.210" v="6231" actId="1076"/>
      <pc:docMkLst>
        <pc:docMk/>
      </pc:docMkLst>
      <pc:sldChg chg="modSp mod">
        <pc:chgData name="Jonathan Arsenault" userId="fdf77038-d156-48fc-98d4-fee5a24026d9" providerId="ADAL" clId="{392C4D55-476C-437A-9924-717D0909E223}" dt="2022-05-12T13:57:05.574" v="4154" actId="20577"/>
        <pc:sldMkLst>
          <pc:docMk/>
          <pc:sldMk cId="189871287" sldId="259"/>
        </pc:sldMkLst>
        <pc:spChg chg="mod">
          <ac:chgData name="Jonathan Arsenault" userId="fdf77038-d156-48fc-98d4-fee5a24026d9" providerId="ADAL" clId="{392C4D55-476C-437A-9924-717D0909E223}" dt="2022-05-12T13:57:05.574" v="4154" actId="20577"/>
          <ac:spMkLst>
            <pc:docMk/>
            <pc:sldMk cId="189871287" sldId="259"/>
            <ac:spMk id="7" creationId="{7589744E-E98C-4DA0-A0AB-4A44FAC7B6E4}"/>
          </ac:spMkLst>
        </pc:spChg>
      </pc:sldChg>
      <pc:sldChg chg="modSp mod">
        <pc:chgData name="Jonathan Arsenault" userId="fdf77038-d156-48fc-98d4-fee5a24026d9" providerId="ADAL" clId="{392C4D55-476C-437A-9924-717D0909E223}" dt="2022-05-12T13:56:09.799" v="4078" actId="20577"/>
        <pc:sldMkLst>
          <pc:docMk/>
          <pc:sldMk cId="1337461043" sldId="260"/>
        </pc:sldMkLst>
        <pc:spChg chg="mod">
          <ac:chgData name="Jonathan Arsenault" userId="fdf77038-d156-48fc-98d4-fee5a24026d9" providerId="ADAL" clId="{392C4D55-476C-437A-9924-717D0909E223}" dt="2022-05-12T13:56:09.799" v="4078" actId="20577"/>
          <ac:spMkLst>
            <pc:docMk/>
            <pc:sldMk cId="1337461043" sldId="260"/>
            <ac:spMk id="3" creationId="{01B4A0A5-5F98-4981-BE0B-3F228835628E}"/>
          </ac:spMkLst>
        </pc:spChg>
      </pc:sldChg>
      <pc:sldChg chg="addSp delSp modSp mod">
        <pc:chgData name="Jonathan Arsenault" userId="fdf77038-d156-48fc-98d4-fee5a24026d9" providerId="ADAL" clId="{392C4D55-476C-437A-9924-717D0909E223}" dt="2022-05-10T17:45:55.454" v="488" actId="20577"/>
        <pc:sldMkLst>
          <pc:docMk/>
          <pc:sldMk cId="1223014488" sldId="261"/>
        </pc:sldMkLst>
        <pc:spChg chg="mod">
          <ac:chgData name="Jonathan Arsenault" userId="fdf77038-d156-48fc-98d4-fee5a24026d9" providerId="ADAL" clId="{392C4D55-476C-437A-9924-717D0909E223}" dt="2022-05-10T17:43:46.782" v="332" actId="20577"/>
          <ac:spMkLst>
            <pc:docMk/>
            <pc:sldMk cId="1223014488" sldId="261"/>
            <ac:spMk id="2" creationId="{DE254E41-9299-4E79-8A7E-703C016402E1}"/>
          </ac:spMkLst>
        </pc:spChg>
        <pc:spChg chg="add mod">
          <ac:chgData name="Jonathan Arsenault" userId="fdf77038-d156-48fc-98d4-fee5a24026d9" providerId="ADAL" clId="{392C4D55-476C-437A-9924-717D0909E223}" dt="2022-05-10T17:43:28.425" v="309" actId="478"/>
          <ac:spMkLst>
            <pc:docMk/>
            <pc:sldMk cId="1223014488" sldId="261"/>
            <ac:spMk id="5" creationId="{FC53552E-9F7B-7F97-E3E6-17143038A937}"/>
          </ac:spMkLst>
        </pc:spChg>
        <pc:spChg chg="mod">
          <ac:chgData name="Jonathan Arsenault" userId="fdf77038-d156-48fc-98d4-fee5a24026d9" providerId="ADAL" clId="{392C4D55-476C-437A-9924-717D0909E223}" dt="2022-05-10T17:45:55.454" v="488" actId="20577"/>
          <ac:spMkLst>
            <pc:docMk/>
            <pc:sldMk cId="1223014488" sldId="261"/>
            <ac:spMk id="7" creationId="{2B64FE60-DCD3-4B82-9B82-D72B42E349DC}"/>
          </ac:spMkLst>
        </pc:spChg>
        <pc:spChg chg="del">
          <ac:chgData name="Jonathan Arsenault" userId="fdf77038-d156-48fc-98d4-fee5a24026d9" providerId="ADAL" clId="{392C4D55-476C-437A-9924-717D0909E223}" dt="2022-05-10T17:44:46.480" v="390" actId="478"/>
          <ac:spMkLst>
            <pc:docMk/>
            <pc:sldMk cId="1223014488" sldId="261"/>
            <ac:spMk id="13" creationId="{72ECF7E3-F1D2-4BB0-938C-84452BB67604}"/>
          </ac:spMkLst>
        </pc:spChg>
        <pc:spChg chg="del mod">
          <ac:chgData name="Jonathan Arsenault" userId="fdf77038-d156-48fc-98d4-fee5a24026d9" providerId="ADAL" clId="{392C4D55-476C-437A-9924-717D0909E223}" dt="2022-05-10T17:43:27.682" v="308" actId="478"/>
          <ac:spMkLst>
            <pc:docMk/>
            <pc:sldMk cId="1223014488" sldId="261"/>
            <ac:spMk id="15" creationId="{A3D00AE1-9EE3-4AD5-BBB8-85BB4D3A0153}"/>
          </ac:spMkLst>
        </pc:spChg>
        <pc:grpChg chg="del">
          <ac:chgData name="Jonathan Arsenault" userId="fdf77038-d156-48fc-98d4-fee5a24026d9" providerId="ADAL" clId="{392C4D55-476C-437A-9924-717D0909E223}" dt="2022-05-10T17:43:31.113" v="310" actId="478"/>
          <ac:grpSpMkLst>
            <pc:docMk/>
            <pc:sldMk cId="1223014488" sldId="261"/>
            <ac:grpSpMk id="14" creationId="{B27768B3-00F1-47A8-B238-1D56F22BE28A}"/>
          </ac:grpSpMkLst>
        </pc:grpChg>
        <pc:picChg chg="del">
          <ac:chgData name="Jonathan Arsenault" userId="fdf77038-d156-48fc-98d4-fee5a24026d9" providerId="ADAL" clId="{392C4D55-476C-437A-9924-717D0909E223}" dt="2022-05-10T17:43:28.425" v="309" actId="478"/>
          <ac:picMkLst>
            <pc:docMk/>
            <pc:sldMk cId="1223014488" sldId="261"/>
            <ac:picMk id="11" creationId="{4C65D748-2500-4615-903B-9B6C0D50A378}"/>
          </ac:picMkLst>
        </pc:picChg>
      </pc:sldChg>
      <pc:sldChg chg="del">
        <pc:chgData name="Jonathan Arsenault" userId="fdf77038-d156-48fc-98d4-fee5a24026d9" providerId="ADAL" clId="{392C4D55-476C-437A-9924-717D0909E223}" dt="2022-05-10T17:51:05.033" v="929" actId="47"/>
        <pc:sldMkLst>
          <pc:docMk/>
          <pc:sldMk cId="1701859209" sldId="262"/>
        </pc:sldMkLst>
      </pc:sldChg>
      <pc:sldChg chg="del">
        <pc:chgData name="Jonathan Arsenault" userId="fdf77038-d156-48fc-98d4-fee5a24026d9" providerId="ADAL" clId="{392C4D55-476C-437A-9924-717D0909E223}" dt="2022-05-10T17:51:23.771" v="930" actId="47"/>
        <pc:sldMkLst>
          <pc:docMk/>
          <pc:sldMk cId="3113635550" sldId="263"/>
        </pc:sldMkLst>
      </pc:sldChg>
      <pc:sldChg chg="del">
        <pc:chgData name="Jonathan Arsenault" userId="fdf77038-d156-48fc-98d4-fee5a24026d9" providerId="ADAL" clId="{392C4D55-476C-437A-9924-717D0909E223}" dt="2022-05-10T17:51:23.771" v="930" actId="47"/>
        <pc:sldMkLst>
          <pc:docMk/>
          <pc:sldMk cId="3071588181" sldId="264"/>
        </pc:sldMkLst>
      </pc:sldChg>
      <pc:sldChg chg="del">
        <pc:chgData name="Jonathan Arsenault" userId="fdf77038-d156-48fc-98d4-fee5a24026d9" providerId="ADAL" clId="{392C4D55-476C-437A-9924-717D0909E223}" dt="2022-05-10T17:51:23.771" v="930" actId="47"/>
        <pc:sldMkLst>
          <pc:docMk/>
          <pc:sldMk cId="3415425624" sldId="265"/>
        </pc:sldMkLst>
      </pc:sldChg>
      <pc:sldChg chg="del">
        <pc:chgData name="Jonathan Arsenault" userId="fdf77038-d156-48fc-98d4-fee5a24026d9" providerId="ADAL" clId="{392C4D55-476C-437A-9924-717D0909E223}" dt="2022-05-10T17:51:23.771" v="930" actId="47"/>
        <pc:sldMkLst>
          <pc:docMk/>
          <pc:sldMk cId="4164639773" sldId="266"/>
        </pc:sldMkLst>
      </pc:sldChg>
      <pc:sldChg chg="addSp delSp modSp mod addAnim delAnim">
        <pc:chgData name="Jonathan Arsenault" userId="fdf77038-d156-48fc-98d4-fee5a24026d9" providerId="ADAL" clId="{392C4D55-476C-437A-9924-717D0909E223}" dt="2022-05-11T17:17:31.229" v="3290" actId="20577"/>
        <pc:sldMkLst>
          <pc:docMk/>
          <pc:sldMk cId="4008506485" sldId="267"/>
        </pc:sldMkLst>
        <pc:spChg chg="add del mod">
          <ac:chgData name="Jonathan Arsenault" userId="fdf77038-d156-48fc-98d4-fee5a24026d9" providerId="ADAL" clId="{392C4D55-476C-437A-9924-717D0909E223}" dt="2022-05-11T14:52:02.498" v="1139" actId="20577"/>
          <ac:spMkLst>
            <pc:docMk/>
            <pc:sldMk cId="4008506485" sldId="267"/>
            <ac:spMk id="3" creationId="{911EB7E1-540D-66CE-2AB0-7ED1D409DA68}"/>
          </ac:spMkLst>
        </pc:spChg>
        <pc:spChg chg="add del mod">
          <ac:chgData name="Jonathan Arsenault" userId="fdf77038-d156-48fc-98d4-fee5a24026d9" providerId="ADAL" clId="{392C4D55-476C-437A-9924-717D0909E223}" dt="2022-05-10T17:45:31.169" v="417" actId="478"/>
          <ac:spMkLst>
            <pc:docMk/>
            <pc:sldMk cId="4008506485" sldId="267"/>
            <ac:spMk id="6" creationId="{22116154-1ACF-13E8-2831-2E956C18BEE6}"/>
          </ac:spMkLst>
        </pc:spChg>
        <pc:spChg chg="add del mod">
          <ac:chgData name="Jonathan Arsenault" userId="fdf77038-d156-48fc-98d4-fee5a24026d9" providerId="ADAL" clId="{392C4D55-476C-437A-9924-717D0909E223}" dt="2022-05-11T14:49:29.576" v="1021" actId="478"/>
          <ac:spMkLst>
            <pc:docMk/>
            <pc:sldMk cId="4008506485" sldId="267"/>
            <ac:spMk id="8" creationId="{5ECD9FD7-11A0-74A8-DC3C-9F526AA17622}"/>
          </ac:spMkLst>
        </pc:spChg>
        <pc:spChg chg="add mod">
          <ac:chgData name="Jonathan Arsenault" userId="fdf77038-d156-48fc-98d4-fee5a24026d9" providerId="ADAL" clId="{392C4D55-476C-437A-9924-717D0909E223}" dt="2022-05-11T17:17:26.812" v="3288" actId="20577"/>
          <ac:spMkLst>
            <pc:docMk/>
            <pc:sldMk cId="4008506485" sldId="267"/>
            <ac:spMk id="9" creationId="{A5C869B1-61B5-AE33-A02C-A3FEFF066BD1}"/>
          </ac:spMkLst>
        </pc:spChg>
        <pc:spChg chg="add mod">
          <ac:chgData name="Jonathan Arsenault" userId="fdf77038-d156-48fc-98d4-fee5a24026d9" providerId="ADAL" clId="{392C4D55-476C-437A-9924-717D0909E223}" dt="2022-05-11T17:17:31.229" v="3290" actId="20577"/>
          <ac:spMkLst>
            <pc:docMk/>
            <pc:sldMk cId="4008506485" sldId="267"/>
            <ac:spMk id="11" creationId="{F038E00C-2CF4-8CFB-0BAB-3B7B3FD7DA84}"/>
          </ac:spMkLst>
        </pc:spChg>
        <pc:spChg chg="mod">
          <ac:chgData name="Jonathan Arsenault" userId="fdf77038-d156-48fc-98d4-fee5a24026d9" providerId="ADAL" clId="{392C4D55-476C-437A-9924-717D0909E223}" dt="2022-05-10T17:45:00.016" v="413" actId="20577"/>
          <ac:spMkLst>
            <pc:docMk/>
            <pc:sldMk cId="4008506485" sldId="267"/>
            <ac:spMk id="20" creationId="{E1B19F1E-6AA4-4A6B-B50C-0C92A6C50D32}"/>
          </ac:spMkLst>
        </pc:spChg>
        <pc:spChg chg="del">
          <ac:chgData name="Jonathan Arsenault" userId="fdf77038-d156-48fc-98d4-fee5a24026d9" providerId="ADAL" clId="{392C4D55-476C-437A-9924-717D0909E223}" dt="2022-05-10T17:45:05.710" v="414" actId="478"/>
          <ac:spMkLst>
            <pc:docMk/>
            <pc:sldMk cId="4008506485" sldId="267"/>
            <ac:spMk id="21" creationId="{29430B5E-D745-4612-8241-4CB627381B1B}"/>
          </ac:spMkLst>
        </pc:spChg>
        <pc:spChg chg="add del">
          <ac:chgData name="Jonathan Arsenault" userId="fdf77038-d156-48fc-98d4-fee5a24026d9" providerId="ADAL" clId="{392C4D55-476C-437A-9924-717D0909E223}" dt="2022-05-10T17:46:14.314" v="503" actId="478"/>
          <ac:spMkLst>
            <pc:docMk/>
            <pc:sldMk cId="4008506485" sldId="267"/>
            <ac:spMk id="37" creationId="{BF387402-79D8-44CC-B42D-75ADAA0B1C66}"/>
          </ac:spMkLst>
        </pc:spChg>
        <pc:grpChg chg="add del">
          <ac:chgData name="Jonathan Arsenault" userId="fdf77038-d156-48fc-98d4-fee5a24026d9" providerId="ADAL" clId="{392C4D55-476C-437A-9924-717D0909E223}" dt="2022-05-10T17:46:14.314" v="503" actId="478"/>
          <ac:grpSpMkLst>
            <pc:docMk/>
            <pc:sldMk cId="4008506485" sldId="267"/>
            <ac:grpSpMk id="38" creationId="{BFE312FC-BBF7-4B32-BAAD-F6F3DC3C8C54}"/>
          </ac:grpSpMkLst>
        </pc:grpChg>
        <pc:picChg chg="add mod">
          <ac:chgData name="Jonathan Arsenault" userId="fdf77038-d156-48fc-98d4-fee5a24026d9" providerId="ADAL" clId="{392C4D55-476C-437A-9924-717D0909E223}" dt="2022-05-11T14:50:25.984" v="1043" actId="1036"/>
          <ac:picMkLst>
            <pc:docMk/>
            <pc:sldMk cId="4008506485" sldId="267"/>
            <ac:picMk id="5" creationId="{37E13F12-83BF-7462-547F-F64BD7C9D1C5}"/>
          </ac:picMkLst>
        </pc:picChg>
        <pc:picChg chg="add mod">
          <ac:chgData name="Jonathan Arsenault" userId="fdf77038-d156-48fc-98d4-fee5a24026d9" providerId="ADAL" clId="{392C4D55-476C-437A-9924-717D0909E223}" dt="2022-05-11T14:50:23.726" v="1040" actId="1036"/>
          <ac:picMkLst>
            <pc:docMk/>
            <pc:sldMk cId="4008506485" sldId="267"/>
            <ac:picMk id="7" creationId="{87598ADE-E863-1C7D-724A-E3841B0FCDD3}"/>
          </ac:picMkLst>
        </pc:picChg>
        <pc:picChg chg="add del">
          <ac:chgData name="Jonathan Arsenault" userId="fdf77038-d156-48fc-98d4-fee5a24026d9" providerId="ADAL" clId="{392C4D55-476C-437A-9924-717D0909E223}" dt="2022-05-10T17:46:14.314" v="503" actId="478"/>
          <ac:picMkLst>
            <pc:docMk/>
            <pc:sldMk cId="4008506485" sldId="267"/>
            <ac:picMk id="31" creationId="{08A8917A-AF18-440D-A9A8-FE9DDA08B284}"/>
          </ac:picMkLst>
        </pc:picChg>
        <pc:picChg chg="add del">
          <ac:chgData name="Jonathan Arsenault" userId="fdf77038-d156-48fc-98d4-fee5a24026d9" providerId="ADAL" clId="{392C4D55-476C-437A-9924-717D0909E223}" dt="2022-05-10T17:46:14.314" v="503" actId="478"/>
          <ac:picMkLst>
            <pc:docMk/>
            <pc:sldMk cId="4008506485" sldId="267"/>
            <ac:picMk id="33" creationId="{9D1ED727-7308-42A1-9B2F-B9713D293DB8}"/>
          </ac:picMkLst>
        </pc:picChg>
      </pc:sldChg>
      <pc:sldChg chg="del">
        <pc:chgData name="Jonathan Arsenault" userId="fdf77038-d156-48fc-98d4-fee5a24026d9" providerId="ADAL" clId="{392C4D55-476C-437A-9924-717D0909E223}" dt="2022-05-10T17:51:23.771" v="930" actId="47"/>
        <pc:sldMkLst>
          <pc:docMk/>
          <pc:sldMk cId="3516282228" sldId="269"/>
        </pc:sldMkLst>
      </pc:sldChg>
      <pc:sldChg chg="del">
        <pc:chgData name="Jonathan Arsenault" userId="fdf77038-d156-48fc-98d4-fee5a24026d9" providerId="ADAL" clId="{392C4D55-476C-437A-9924-717D0909E223}" dt="2022-05-10T17:51:23.771" v="930" actId="47"/>
        <pc:sldMkLst>
          <pc:docMk/>
          <pc:sldMk cId="2212364194" sldId="270"/>
        </pc:sldMkLst>
      </pc:sldChg>
      <pc:sldChg chg="del">
        <pc:chgData name="Jonathan Arsenault" userId="fdf77038-d156-48fc-98d4-fee5a24026d9" providerId="ADAL" clId="{392C4D55-476C-437A-9924-717D0909E223}" dt="2022-05-10T17:51:23.771" v="930" actId="47"/>
        <pc:sldMkLst>
          <pc:docMk/>
          <pc:sldMk cId="2347078660" sldId="271"/>
        </pc:sldMkLst>
      </pc:sldChg>
      <pc:sldChg chg="del">
        <pc:chgData name="Jonathan Arsenault" userId="fdf77038-d156-48fc-98d4-fee5a24026d9" providerId="ADAL" clId="{392C4D55-476C-437A-9924-717D0909E223}" dt="2022-05-10T17:51:23.771" v="930" actId="47"/>
        <pc:sldMkLst>
          <pc:docMk/>
          <pc:sldMk cId="3174236100" sldId="272"/>
        </pc:sldMkLst>
      </pc:sldChg>
      <pc:sldChg chg="modSp new mod">
        <pc:chgData name="Jonathan Arsenault" userId="fdf77038-d156-48fc-98d4-fee5a24026d9" providerId="ADAL" clId="{392C4D55-476C-437A-9924-717D0909E223}" dt="2022-05-11T17:34:10.281" v="3351" actId="20577"/>
        <pc:sldMkLst>
          <pc:docMk/>
          <pc:sldMk cId="3741857339" sldId="275"/>
        </pc:sldMkLst>
        <pc:spChg chg="mod">
          <ac:chgData name="Jonathan Arsenault" userId="fdf77038-d156-48fc-98d4-fee5a24026d9" providerId="ADAL" clId="{392C4D55-476C-437A-9924-717D0909E223}" dt="2022-05-10T17:44:07.247" v="389" actId="20577"/>
          <ac:spMkLst>
            <pc:docMk/>
            <pc:sldMk cId="3741857339" sldId="275"/>
            <ac:spMk id="2" creationId="{6CB2D7E7-7015-8569-5659-48DE743C7244}"/>
          </ac:spMkLst>
        </pc:spChg>
        <pc:spChg chg="mod">
          <ac:chgData name="Jonathan Arsenault" userId="fdf77038-d156-48fc-98d4-fee5a24026d9" providerId="ADAL" clId="{392C4D55-476C-437A-9924-717D0909E223}" dt="2022-05-11T17:34:10.281" v="3351" actId="20577"/>
          <ac:spMkLst>
            <pc:docMk/>
            <pc:sldMk cId="3741857339" sldId="275"/>
            <ac:spMk id="3" creationId="{D4F11C38-0B27-2221-B5C1-3D068687FC65}"/>
          </ac:spMkLst>
        </pc:spChg>
      </pc:sldChg>
      <pc:sldChg chg="delSp modSp new del mod">
        <pc:chgData name="Jonathan Arsenault" userId="fdf77038-d156-48fc-98d4-fee5a24026d9" providerId="ADAL" clId="{392C4D55-476C-437A-9924-717D0909E223}" dt="2022-05-12T13:56:39.313" v="4079" actId="2696"/>
        <pc:sldMkLst>
          <pc:docMk/>
          <pc:sldMk cId="3278816909" sldId="276"/>
        </pc:sldMkLst>
        <pc:spChg chg="mod">
          <ac:chgData name="Jonathan Arsenault" userId="fdf77038-d156-48fc-98d4-fee5a24026d9" providerId="ADAL" clId="{392C4D55-476C-437A-9924-717D0909E223}" dt="2022-05-10T17:47:25.369" v="741" actId="20577"/>
          <ac:spMkLst>
            <pc:docMk/>
            <pc:sldMk cId="3278816909" sldId="276"/>
            <ac:spMk id="2" creationId="{5B162EDF-1031-556F-CDFE-50CF630FBD3C}"/>
          </ac:spMkLst>
        </pc:spChg>
        <pc:spChg chg="mod">
          <ac:chgData name="Jonathan Arsenault" userId="fdf77038-d156-48fc-98d4-fee5a24026d9" providerId="ADAL" clId="{392C4D55-476C-437A-9924-717D0909E223}" dt="2022-05-10T17:48:33.137" v="780" actId="20577"/>
          <ac:spMkLst>
            <pc:docMk/>
            <pc:sldMk cId="3278816909" sldId="276"/>
            <ac:spMk id="3" creationId="{0F98DD96-F0DD-B6F1-6EC9-F4D036F04A39}"/>
          </ac:spMkLst>
        </pc:spChg>
        <pc:spChg chg="del">
          <ac:chgData name="Jonathan Arsenault" userId="fdf77038-d156-48fc-98d4-fee5a24026d9" providerId="ADAL" clId="{392C4D55-476C-437A-9924-717D0909E223}" dt="2022-05-10T17:47:29.430" v="742" actId="478"/>
          <ac:spMkLst>
            <pc:docMk/>
            <pc:sldMk cId="3278816909" sldId="276"/>
            <ac:spMk id="5" creationId="{110F415A-7003-4E65-7630-AB25B8F1F20B}"/>
          </ac:spMkLst>
        </pc:spChg>
      </pc:sldChg>
      <pc:sldChg chg="new del">
        <pc:chgData name="Jonathan Arsenault" userId="fdf77038-d156-48fc-98d4-fee5a24026d9" providerId="ADAL" clId="{392C4D55-476C-437A-9924-717D0909E223}" dt="2022-05-10T17:48:38.112" v="782" actId="47"/>
        <pc:sldMkLst>
          <pc:docMk/>
          <pc:sldMk cId="1010619854" sldId="277"/>
        </pc:sldMkLst>
      </pc:sldChg>
      <pc:sldChg chg="modSp add del mod">
        <pc:chgData name="Jonathan Arsenault" userId="fdf77038-d156-48fc-98d4-fee5a24026d9" providerId="ADAL" clId="{392C4D55-476C-437A-9924-717D0909E223}" dt="2022-05-12T13:56:40.648" v="4080" actId="2696"/>
        <pc:sldMkLst>
          <pc:docMk/>
          <pc:sldMk cId="3231331687" sldId="277"/>
        </pc:sldMkLst>
        <pc:spChg chg="mod">
          <ac:chgData name="Jonathan Arsenault" userId="fdf77038-d156-48fc-98d4-fee5a24026d9" providerId="ADAL" clId="{392C4D55-476C-437A-9924-717D0909E223}" dt="2022-05-10T17:48:55.165" v="819" actId="20577"/>
          <ac:spMkLst>
            <pc:docMk/>
            <pc:sldMk cId="3231331687" sldId="277"/>
            <ac:spMk id="3" creationId="{0F98DD96-F0DD-B6F1-6EC9-F4D036F04A39}"/>
          </ac:spMkLst>
        </pc:spChg>
      </pc:sldChg>
      <pc:sldChg chg="modSp add mod">
        <pc:chgData name="Jonathan Arsenault" userId="fdf77038-d156-48fc-98d4-fee5a24026d9" providerId="ADAL" clId="{392C4D55-476C-437A-9924-717D0909E223}" dt="2022-05-11T15:24:28.907" v="1973" actId="5793"/>
        <pc:sldMkLst>
          <pc:docMk/>
          <pc:sldMk cId="3892004164" sldId="278"/>
        </pc:sldMkLst>
        <pc:spChg chg="mod">
          <ac:chgData name="Jonathan Arsenault" userId="fdf77038-d156-48fc-98d4-fee5a24026d9" providerId="ADAL" clId="{392C4D55-476C-437A-9924-717D0909E223}" dt="2022-05-10T17:49:28.431" v="841" actId="20577"/>
          <ac:spMkLst>
            <pc:docMk/>
            <pc:sldMk cId="3892004164" sldId="278"/>
            <ac:spMk id="3" creationId="{911EB7E1-540D-66CE-2AB0-7ED1D409DA68}"/>
          </ac:spMkLst>
        </pc:spChg>
        <pc:spChg chg="mod">
          <ac:chgData name="Jonathan Arsenault" userId="fdf77038-d156-48fc-98d4-fee5a24026d9" providerId="ADAL" clId="{392C4D55-476C-437A-9924-717D0909E223}" dt="2022-05-11T15:24:28.907" v="1973" actId="5793"/>
          <ac:spMkLst>
            <pc:docMk/>
            <pc:sldMk cId="3892004164" sldId="278"/>
            <ac:spMk id="8" creationId="{5ECD9FD7-11A0-74A8-DC3C-9F526AA17622}"/>
          </ac:spMkLst>
        </pc:spChg>
      </pc:sldChg>
      <pc:sldChg chg="modSp new mod">
        <pc:chgData name="Jonathan Arsenault" userId="fdf77038-d156-48fc-98d4-fee5a24026d9" providerId="ADAL" clId="{392C4D55-476C-437A-9924-717D0909E223}" dt="2022-05-12T14:38:50.878" v="4640" actId="20577"/>
        <pc:sldMkLst>
          <pc:docMk/>
          <pc:sldMk cId="714645589" sldId="279"/>
        </pc:sldMkLst>
        <pc:spChg chg="mod">
          <ac:chgData name="Jonathan Arsenault" userId="fdf77038-d156-48fc-98d4-fee5a24026d9" providerId="ADAL" clId="{392C4D55-476C-437A-9924-717D0909E223}" dt="2022-05-10T17:52:09.324" v="995" actId="20577"/>
          <ac:spMkLst>
            <pc:docMk/>
            <pc:sldMk cId="714645589" sldId="279"/>
            <ac:spMk id="2" creationId="{B751EA31-380D-436B-7730-BD0653D16608}"/>
          </ac:spMkLst>
        </pc:spChg>
        <pc:spChg chg="mod">
          <ac:chgData name="Jonathan Arsenault" userId="fdf77038-d156-48fc-98d4-fee5a24026d9" providerId="ADAL" clId="{392C4D55-476C-437A-9924-717D0909E223}" dt="2022-05-12T14:38:50.878" v="4640" actId="20577"/>
          <ac:spMkLst>
            <pc:docMk/>
            <pc:sldMk cId="714645589" sldId="279"/>
            <ac:spMk id="3" creationId="{6CA3BAF9-9B1E-3467-D259-AB0BC60B80AA}"/>
          </ac:spMkLst>
        </pc:spChg>
        <pc:spChg chg="mod">
          <ac:chgData name="Jonathan Arsenault" userId="fdf77038-d156-48fc-98d4-fee5a24026d9" providerId="ADAL" clId="{392C4D55-476C-437A-9924-717D0909E223}" dt="2022-05-12T14:36:05.754" v="4216" actId="20577"/>
          <ac:spMkLst>
            <pc:docMk/>
            <pc:sldMk cId="714645589" sldId="279"/>
            <ac:spMk id="5" creationId="{6137606A-DC4D-2EEE-81B0-A6FB3154D7D4}"/>
          </ac:spMkLst>
        </pc:spChg>
      </pc:sldChg>
      <pc:sldChg chg="modSp mod modAnim">
        <pc:chgData name="Jonathan Arsenault" userId="fdf77038-d156-48fc-98d4-fee5a24026d9" providerId="ADAL" clId="{392C4D55-476C-437A-9924-717D0909E223}" dt="2022-05-11T17:48:36.729" v="3640" actId="20577"/>
        <pc:sldMkLst>
          <pc:docMk/>
          <pc:sldMk cId="647006982" sldId="280"/>
        </pc:sldMkLst>
        <pc:spChg chg="mod">
          <ac:chgData name="Jonathan Arsenault" userId="fdf77038-d156-48fc-98d4-fee5a24026d9" providerId="ADAL" clId="{392C4D55-476C-437A-9924-717D0909E223}" dt="2022-05-11T17:48:36.729" v="3640" actId="20577"/>
          <ac:spMkLst>
            <pc:docMk/>
            <pc:sldMk cId="647006982" sldId="280"/>
            <ac:spMk id="3" creationId="{D4F11C38-0B27-2221-B5C1-3D068687FC65}"/>
          </ac:spMkLst>
        </pc:spChg>
      </pc:sldChg>
      <pc:sldChg chg="modSp add mod">
        <pc:chgData name="Jonathan Arsenault" userId="fdf77038-d156-48fc-98d4-fee5a24026d9" providerId="ADAL" clId="{392C4D55-476C-437A-9924-717D0909E223}" dt="2022-05-12T13:58:20.400" v="4202" actId="20577"/>
        <pc:sldMkLst>
          <pc:docMk/>
          <pc:sldMk cId="3696269893" sldId="281"/>
        </pc:sldMkLst>
        <pc:spChg chg="mod">
          <ac:chgData name="Jonathan Arsenault" userId="fdf77038-d156-48fc-98d4-fee5a24026d9" providerId="ADAL" clId="{392C4D55-476C-437A-9924-717D0909E223}" dt="2022-05-11T15:24:42.304" v="1989" actId="20577"/>
          <ac:spMkLst>
            <pc:docMk/>
            <pc:sldMk cId="3696269893" sldId="281"/>
            <ac:spMk id="3" creationId="{911EB7E1-540D-66CE-2AB0-7ED1D409DA68}"/>
          </ac:spMkLst>
        </pc:spChg>
        <pc:spChg chg="mod">
          <ac:chgData name="Jonathan Arsenault" userId="fdf77038-d156-48fc-98d4-fee5a24026d9" providerId="ADAL" clId="{392C4D55-476C-437A-9924-717D0909E223}" dt="2022-05-12T13:58:20.400" v="4202" actId="20577"/>
          <ac:spMkLst>
            <pc:docMk/>
            <pc:sldMk cId="3696269893" sldId="281"/>
            <ac:spMk id="8" creationId="{5ECD9FD7-11A0-74A8-DC3C-9F526AA17622}"/>
          </ac:spMkLst>
        </pc:spChg>
      </pc:sldChg>
      <pc:sldChg chg="addSp delSp modSp add mod">
        <pc:chgData name="Jonathan Arsenault" userId="fdf77038-d156-48fc-98d4-fee5a24026d9" providerId="ADAL" clId="{392C4D55-476C-437A-9924-717D0909E223}" dt="2022-05-11T15:36:23.623" v="2254" actId="1076"/>
        <pc:sldMkLst>
          <pc:docMk/>
          <pc:sldMk cId="2513665624" sldId="282"/>
        </pc:sldMkLst>
        <pc:spChg chg="mod">
          <ac:chgData name="Jonathan Arsenault" userId="fdf77038-d156-48fc-98d4-fee5a24026d9" providerId="ADAL" clId="{392C4D55-476C-437A-9924-717D0909E223}" dt="2022-05-11T15:31:00.943" v="2248" actId="20577"/>
          <ac:spMkLst>
            <pc:docMk/>
            <pc:sldMk cId="2513665624" sldId="282"/>
            <ac:spMk id="3" creationId="{911EB7E1-540D-66CE-2AB0-7ED1D409DA68}"/>
          </ac:spMkLst>
        </pc:spChg>
        <pc:spChg chg="del mod">
          <ac:chgData name="Jonathan Arsenault" userId="fdf77038-d156-48fc-98d4-fee5a24026d9" providerId="ADAL" clId="{392C4D55-476C-437A-9924-717D0909E223}" dt="2022-05-11T15:36:07.894" v="2250"/>
          <ac:spMkLst>
            <pc:docMk/>
            <pc:sldMk cId="2513665624" sldId="282"/>
            <ac:spMk id="8" creationId="{5ECD9FD7-11A0-74A8-DC3C-9F526AA17622}"/>
          </ac:spMkLst>
        </pc:spChg>
        <pc:picChg chg="add mod">
          <ac:chgData name="Jonathan Arsenault" userId="fdf77038-d156-48fc-98d4-fee5a24026d9" providerId="ADAL" clId="{392C4D55-476C-437A-9924-717D0909E223}" dt="2022-05-11T15:36:23.623" v="2254" actId="1076"/>
          <ac:picMkLst>
            <pc:docMk/>
            <pc:sldMk cId="2513665624" sldId="282"/>
            <ac:picMk id="5" creationId="{BFD1128E-5EAF-5ED5-2C80-63D26A95AC84}"/>
          </ac:picMkLst>
        </pc:picChg>
      </pc:sldChg>
      <pc:sldChg chg="new del">
        <pc:chgData name="Jonathan Arsenault" userId="fdf77038-d156-48fc-98d4-fee5a24026d9" providerId="ADAL" clId="{392C4D55-476C-437A-9924-717D0909E223}" dt="2022-05-11T15:41:16.602" v="2256" actId="680"/>
        <pc:sldMkLst>
          <pc:docMk/>
          <pc:sldMk cId="3454849495" sldId="283"/>
        </pc:sldMkLst>
      </pc:sldChg>
      <pc:sldChg chg="addSp delSp modSp add del mod">
        <pc:chgData name="Jonathan Arsenault" userId="fdf77038-d156-48fc-98d4-fee5a24026d9" providerId="ADAL" clId="{392C4D55-476C-437A-9924-717D0909E223}" dt="2022-05-12T13:41:49.983" v="4048" actId="2696"/>
        <pc:sldMkLst>
          <pc:docMk/>
          <pc:sldMk cId="4087518498" sldId="283"/>
        </pc:sldMkLst>
        <pc:spChg chg="del mod">
          <ac:chgData name="Jonathan Arsenault" userId="fdf77038-d156-48fc-98d4-fee5a24026d9" providerId="ADAL" clId="{392C4D55-476C-437A-9924-717D0909E223}" dt="2022-05-12T13:34:38.609" v="3663" actId="478"/>
          <ac:spMkLst>
            <pc:docMk/>
            <pc:sldMk cId="4087518498" sldId="283"/>
            <ac:spMk id="3" creationId="{911EB7E1-540D-66CE-2AB0-7ED1D409DA68}"/>
          </ac:spMkLst>
        </pc:spChg>
        <pc:spChg chg="add del mod">
          <ac:chgData name="Jonathan Arsenault" userId="fdf77038-d156-48fc-98d4-fee5a24026d9" providerId="ADAL" clId="{392C4D55-476C-437A-9924-717D0909E223}" dt="2022-05-11T15:41:32.786" v="2259"/>
          <ac:spMkLst>
            <pc:docMk/>
            <pc:sldMk cId="4087518498" sldId="283"/>
            <ac:spMk id="6" creationId="{188507AC-231A-9483-A42C-638B58114E6B}"/>
          </ac:spMkLst>
        </pc:spChg>
        <pc:spChg chg="add del mod">
          <ac:chgData name="Jonathan Arsenault" userId="fdf77038-d156-48fc-98d4-fee5a24026d9" providerId="ADAL" clId="{392C4D55-476C-437A-9924-717D0909E223}" dt="2022-05-11T15:42:51.221" v="2277" actId="478"/>
          <ac:spMkLst>
            <pc:docMk/>
            <pc:sldMk cId="4087518498" sldId="283"/>
            <ac:spMk id="9" creationId="{2A3FA9A4-F961-D16A-1573-F47817470485}"/>
          </ac:spMkLst>
        </pc:spChg>
        <pc:spChg chg="add del">
          <ac:chgData name="Jonathan Arsenault" userId="fdf77038-d156-48fc-98d4-fee5a24026d9" providerId="ADAL" clId="{392C4D55-476C-437A-9924-717D0909E223}" dt="2022-05-11T15:43:02.515" v="2279" actId="478"/>
          <ac:spMkLst>
            <pc:docMk/>
            <pc:sldMk cId="4087518498" sldId="283"/>
            <ac:spMk id="12" creationId="{1E4C50A8-8172-A11A-71FB-5928C1561D27}"/>
          </ac:spMkLst>
        </pc:spChg>
        <pc:spChg chg="add del mod">
          <ac:chgData name="Jonathan Arsenault" userId="fdf77038-d156-48fc-98d4-fee5a24026d9" providerId="ADAL" clId="{392C4D55-476C-437A-9924-717D0909E223}" dt="2022-05-11T16:56:23.711" v="2417" actId="478"/>
          <ac:spMkLst>
            <pc:docMk/>
            <pc:sldMk cId="4087518498" sldId="283"/>
            <ac:spMk id="13" creationId="{5D1F7CD4-2675-12BE-2074-AACA3B97ECD5}"/>
          </ac:spMkLst>
        </pc:spChg>
        <pc:spChg chg="add del mod">
          <ac:chgData name="Jonathan Arsenault" userId="fdf77038-d156-48fc-98d4-fee5a24026d9" providerId="ADAL" clId="{392C4D55-476C-437A-9924-717D0909E223}" dt="2022-05-11T16:58:10.184" v="2595" actId="478"/>
          <ac:spMkLst>
            <pc:docMk/>
            <pc:sldMk cId="4087518498" sldId="283"/>
            <ac:spMk id="14" creationId="{FA7D6CA1-582A-B33B-68D6-D014BBF3C8BE}"/>
          </ac:spMkLst>
        </pc:spChg>
        <pc:spChg chg="add del mod">
          <ac:chgData name="Jonathan Arsenault" userId="fdf77038-d156-48fc-98d4-fee5a24026d9" providerId="ADAL" clId="{392C4D55-476C-437A-9924-717D0909E223}" dt="2022-05-12T13:33:55.170" v="3642"/>
          <ac:spMkLst>
            <pc:docMk/>
            <pc:sldMk cId="4087518498" sldId="283"/>
            <ac:spMk id="15" creationId="{1734C192-D9A5-FC24-2B68-C9F744A80191}"/>
          </ac:spMkLst>
        </pc:spChg>
        <pc:spChg chg="mod">
          <ac:chgData name="Jonathan Arsenault" userId="fdf77038-d156-48fc-98d4-fee5a24026d9" providerId="ADAL" clId="{392C4D55-476C-437A-9924-717D0909E223}" dt="2022-05-11T15:42:32.381" v="2271" actId="1076"/>
          <ac:spMkLst>
            <pc:docMk/>
            <pc:sldMk cId="4087518498" sldId="283"/>
            <ac:spMk id="20" creationId="{E1B19F1E-6AA4-4A6B-B50C-0C92A6C50D32}"/>
          </ac:spMkLst>
        </pc:spChg>
        <pc:picChg chg="del">
          <ac:chgData name="Jonathan Arsenault" userId="fdf77038-d156-48fc-98d4-fee5a24026d9" providerId="ADAL" clId="{392C4D55-476C-437A-9924-717D0909E223}" dt="2022-05-11T15:41:30.370" v="2258" actId="478"/>
          <ac:picMkLst>
            <pc:docMk/>
            <pc:sldMk cId="4087518498" sldId="283"/>
            <ac:picMk id="5" creationId="{BFD1128E-5EAF-5ED5-2C80-63D26A95AC84}"/>
          </ac:picMkLst>
        </pc:picChg>
        <pc:picChg chg="add del mod">
          <ac:chgData name="Jonathan Arsenault" userId="fdf77038-d156-48fc-98d4-fee5a24026d9" providerId="ADAL" clId="{392C4D55-476C-437A-9924-717D0909E223}" dt="2022-05-12T13:33:42.942" v="3641" actId="478"/>
          <ac:picMkLst>
            <pc:docMk/>
            <pc:sldMk cId="4087518498" sldId="283"/>
            <ac:picMk id="8" creationId="{305C3FEF-DA43-E4C5-7FEC-218DD42F221A}"/>
          </ac:picMkLst>
        </pc:picChg>
        <pc:picChg chg="add mod">
          <ac:chgData name="Jonathan Arsenault" userId="fdf77038-d156-48fc-98d4-fee5a24026d9" providerId="ADAL" clId="{392C4D55-476C-437A-9924-717D0909E223}" dt="2022-05-12T13:38:20.717" v="4047" actId="1076"/>
          <ac:picMkLst>
            <pc:docMk/>
            <pc:sldMk cId="4087518498" sldId="283"/>
            <ac:picMk id="17" creationId="{605E9C35-D4C1-9CF0-2C0D-28E7336BD914}"/>
          </ac:picMkLst>
        </pc:picChg>
        <pc:picChg chg="add del mod">
          <ac:chgData name="Jonathan Arsenault" userId="fdf77038-d156-48fc-98d4-fee5a24026d9" providerId="ADAL" clId="{392C4D55-476C-437A-9924-717D0909E223}" dt="2022-05-12T13:38:08.681" v="4044" actId="478"/>
          <ac:picMkLst>
            <pc:docMk/>
            <pc:sldMk cId="4087518498" sldId="283"/>
            <ac:picMk id="19" creationId="{5AE96E1E-89C5-0957-41F2-42D139A8D75B}"/>
          </ac:picMkLst>
        </pc:picChg>
        <pc:picChg chg="add del mod">
          <ac:chgData name="Jonathan Arsenault" userId="fdf77038-d156-48fc-98d4-fee5a24026d9" providerId="ADAL" clId="{392C4D55-476C-437A-9924-717D0909E223}" dt="2022-05-12T13:38:10.232" v="4045" actId="478"/>
          <ac:picMkLst>
            <pc:docMk/>
            <pc:sldMk cId="4087518498" sldId="283"/>
            <ac:picMk id="22" creationId="{9081FADB-1BD7-ACB2-1053-128E35E72122}"/>
          </ac:picMkLst>
        </pc:picChg>
      </pc:sldChg>
      <pc:sldChg chg="addSp delSp modSp add mod ord">
        <pc:chgData name="Jonathan Arsenault" userId="fdf77038-d156-48fc-98d4-fee5a24026d9" providerId="ADAL" clId="{392C4D55-476C-437A-9924-717D0909E223}" dt="2022-05-11T17:02:54.389" v="2638" actId="1076"/>
        <pc:sldMkLst>
          <pc:docMk/>
          <pc:sldMk cId="1397714939" sldId="284"/>
        </pc:sldMkLst>
        <pc:spChg chg="mod">
          <ac:chgData name="Jonathan Arsenault" userId="fdf77038-d156-48fc-98d4-fee5a24026d9" providerId="ADAL" clId="{392C4D55-476C-437A-9924-717D0909E223}" dt="2022-05-11T16:58:41.549" v="2624" actId="20577"/>
          <ac:spMkLst>
            <pc:docMk/>
            <pc:sldMk cId="1397714939" sldId="284"/>
            <ac:spMk id="3" creationId="{911EB7E1-540D-66CE-2AB0-7ED1D409DA68}"/>
          </ac:spMkLst>
        </pc:spChg>
        <pc:spChg chg="mod">
          <ac:chgData name="Jonathan Arsenault" userId="fdf77038-d156-48fc-98d4-fee5a24026d9" providerId="ADAL" clId="{392C4D55-476C-437A-9924-717D0909E223}" dt="2022-05-11T16:58:48.768" v="2626" actId="20577"/>
          <ac:spMkLst>
            <pc:docMk/>
            <pc:sldMk cId="1397714939" sldId="284"/>
            <ac:spMk id="9" creationId="{A5C869B1-61B5-AE33-A02C-A3FEFF066BD1}"/>
          </ac:spMkLst>
        </pc:spChg>
        <pc:spChg chg="mod">
          <ac:chgData name="Jonathan Arsenault" userId="fdf77038-d156-48fc-98d4-fee5a24026d9" providerId="ADAL" clId="{392C4D55-476C-437A-9924-717D0909E223}" dt="2022-05-11T16:58:52.591" v="2628" actId="6549"/>
          <ac:spMkLst>
            <pc:docMk/>
            <pc:sldMk cId="1397714939" sldId="284"/>
            <ac:spMk id="11" creationId="{F038E00C-2CF4-8CFB-0BAB-3B7B3FD7DA84}"/>
          </ac:spMkLst>
        </pc:spChg>
        <pc:picChg chg="del">
          <ac:chgData name="Jonathan Arsenault" userId="fdf77038-d156-48fc-98d4-fee5a24026d9" providerId="ADAL" clId="{392C4D55-476C-437A-9924-717D0909E223}" dt="2022-05-11T17:02:40.140" v="2634" actId="478"/>
          <ac:picMkLst>
            <pc:docMk/>
            <pc:sldMk cId="1397714939" sldId="284"/>
            <ac:picMk id="5" creationId="{37E13F12-83BF-7462-547F-F64BD7C9D1C5}"/>
          </ac:picMkLst>
        </pc:picChg>
        <pc:picChg chg="add mod">
          <ac:chgData name="Jonathan Arsenault" userId="fdf77038-d156-48fc-98d4-fee5a24026d9" providerId="ADAL" clId="{392C4D55-476C-437A-9924-717D0909E223}" dt="2022-05-11T17:02:37.107" v="2633" actId="1076"/>
          <ac:picMkLst>
            <pc:docMk/>
            <pc:sldMk cId="1397714939" sldId="284"/>
            <ac:picMk id="6" creationId="{C88F1268-958D-5AF1-72D7-51B04D978E75}"/>
          </ac:picMkLst>
        </pc:picChg>
        <pc:picChg chg="del">
          <ac:chgData name="Jonathan Arsenault" userId="fdf77038-d156-48fc-98d4-fee5a24026d9" providerId="ADAL" clId="{392C4D55-476C-437A-9924-717D0909E223}" dt="2022-05-11T17:02:28.626" v="2629" actId="478"/>
          <ac:picMkLst>
            <pc:docMk/>
            <pc:sldMk cId="1397714939" sldId="284"/>
            <ac:picMk id="7" creationId="{87598ADE-E863-1C7D-724A-E3841B0FCDD3}"/>
          </ac:picMkLst>
        </pc:picChg>
        <pc:picChg chg="add mod">
          <ac:chgData name="Jonathan Arsenault" userId="fdf77038-d156-48fc-98d4-fee5a24026d9" providerId="ADAL" clId="{392C4D55-476C-437A-9924-717D0909E223}" dt="2022-05-11T17:02:54.389" v="2638" actId="1076"/>
          <ac:picMkLst>
            <pc:docMk/>
            <pc:sldMk cId="1397714939" sldId="284"/>
            <ac:picMk id="10" creationId="{1CABAF24-9972-811E-3F2E-3B02633B60C6}"/>
          </ac:picMkLst>
        </pc:picChg>
      </pc:sldChg>
      <pc:sldChg chg="addSp delSp modSp add mod">
        <pc:chgData name="Jonathan Arsenault" userId="fdf77038-d156-48fc-98d4-fee5a24026d9" providerId="ADAL" clId="{392C4D55-476C-437A-9924-717D0909E223}" dt="2022-05-11T17:05:47.645" v="2649" actId="1076"/>
        <pc:sldMkLst>
          <pc:docMk/>
          <pc:sldMk cId="1358618354" sldId="285"/>
        </pc:sldMkLst>
        <pc:picChg chg="add mod">
          <ac:chgData name="Jonathan Arsenault" userId="fdf77038-d156-48fc-98d4-fee5a24026d9" providerId="ADAL" clId="{392C4D55-476C-437A-9924-717D0909E223}" dt="2022-05-11T17:05:36.266" v="2644" actId="1076"/>
          <ac:picMkLst>
            <pc:docMk/>
            <pc:sldMk cId="1358618354" sldId="285"/>
            <ac:picMk id="5" creationId="{9FCBB110-6D25-2F0F-5BF5-D9EE6BC6A53F}"/>
          </ac:picMkLst>
        </pc:picChg>
        <pc:picChg chg="del">
          <ac:chgData name="Jonathan Arsenault" userId="fdf77038-d156-48fc-98d4-fee5a24026d9" providerId="ADAL" clId="{392C4D55-476C-437A-9924-717D0909E223}" dt="2022-05-11T17:05:25.315" v="2640" actId="478"/>
          <ac:picMkLst>
            <pc:docMk/>
            <pc:sldMk cId="1358618354" sldId="285"/>
            <ac:picMk id="6" creationId="{C88F1268-958D-5AF1-72D7-51B04D978E75}"/>
          </ac:picMkLst>
        </pc:picChg>
        <pc:picChg chg="add mod">
          <ac:chgData name="Jonathan Arsenault" userId="fdf77038-d156-48fc-98d4-fee5a24026d9" providerId="ADAL" clId="{392C4D55-476C-437A-9924-717D0909E223}" dt="2022-05-11T17:05:47.645" v="2649" actId="1076"/>
          <ac:picMkLst>
            <pc:docMk/>
            <pc:sldMk cId="1358618354" sldId="285"/>
            <ac:picMk id="8" creationId="{1A5DDB63-ADF9-4799-0A85-721DB56E8207}"/>
          </ac:picMkLst>
        </pc:picChg>
        <pc:picChg chg="del">
          <ac:chgData name="Jonathan Arsenault" userId="fdf77038-d156-48fc-98d4-fee5a24026d9" providerId="ADAL" clId="{392C4D55-476C-437A-9924-717D0909E223}" dt="2022-05-11T17:05:39.315" v="2645" actId="478"/>
          <ac:picMkLst>
            <pc:docMk/>
            <pc:sldMk cId="1358618354" sldId="285"/>
            <ac:picMk id="10" creationId="{1CABAF24-9972-811E-3F2E-3B02633B60C6}"/>
          </ac:picMkLst>
        </pc:picChg>
      </pc:sldChg>
      <pc:sldChg chg="addSp delSp modSp add mod chgLayout">
        <pc:chgData name="Jonathan Arsenault" userId="fdf77038-d156-48fc-98d4-fee5a24026d9" providerId="ADAL" clId="{392C4D55-476C-437A-9924-717D0909E223}" dt="2022-05-11T17:28:26.838" v="3350" actId="20577"/>
        <pc:sldMkLst>
          <pc:docMk/>
          <pc:sldMk cId="2813550554" sldId="286"/>
        </pc:sldMkLst>
        <pc:spChg chg="add del mod ord">
          <ac:chgData name="Jonathan Arsenault" userId="fdf77038-d156-48fc-98d4-fee5a24026d9" providerId="ADAL" clId="{392C4D55-476C-437A-9924-717D0909E223}" dt="2022-05-11T17:28:26.838" v="3350" actId="20577"/>
          <ac:spMkLst>
            <pc:docMk/>
            <pc:sldMk cId="2813550554" sldId="286"/>
            <ac:spMk id="2" creationId="{C6388968-E2C6-3097-4507-82B1F8D532EE}"/>
          </ac:spMkLst>
        </pc:spChg>
        <pc:spChg chg="mod ord">
          <ac:chgData name="Jonathan Arsenault" userId="fdf77038-d156-48fc-98d4-fee5a24026d9" providerId="ADAL" clId="{392C4D55-476C-437A-9924-717D0909E223}" dt="2022-05-11T17:13:39.891" v="2679" actId="700"/>
          <ac:spMkLst>
            <pc:docMk/>
            <pc:sldMk cId="2813550554" sldId="286"/>
            <ac:spMk id="3" creationId="{911EB7E1-540D-66CE-2AB0-7ED1D409DA68}"/>
          </ac:spMkLst>
        </pc:spChg>
        <pc:spChg chg="mod ord">
          <ac:chgData name="Jonathan Arsenault" userId="fdf77038-d156-48fc-98d4-fee5a24026d9" providerId="ADAL" clId="{392C4D55-476C-437A-9924-717D0909E223}" dt="2022-05-11T17:13:39.891" v="2679" actId="700"/>
          <ac:spMkLst>
            <pc:docMk/>
            <pc:sldMk cId="2813550554" sldId="286"/>
            <ac:spMk id="4" creationId="{877FAD6F-969A-45F8-A6E6-3D655BC5E797}"/>
          </ac:spMkLst>
        </pc:spChg>
        <pc:spChg chg="del mod">
          <ac:chgData name="Jonathan Arsenault" userId="fdf77038-d156-48fc-98d4-fee5a24026d9" providerId="ADAL" clId="{392C4D55-476C-437A-9924-717D0909E223}" dt="2022-05-11T17:07:08.292" v="2668" actId="478"/>
          <ac:spMkLst>
            <pc:docMk/>
            <pc:sldMk cId="2813550554" sldId="286"/>
            <ac:spMk id="9" creationId="{A5C869B1-61B5-AE33-A02C-A3FEFF066BD1}"/>
          </ac:spMkLst>
        </pc:spChg>
        <pc:spChg chg="add del mod">
          <ac:chgData name="Jonathan Arsenault" userId="fdf77038-d156-48fc-98d4-fee5a24026d9" providerId="ADAL" clId="{392C4D55-476C-437A-9924-717D0909E223}" dt="2022-05-11T17:13:38.832" v="2677" actId="767"/>
          <ac:spMkLst>
            <pc:docMk/>
            <pc:sldMk cId="2813550554" sldId="286"/>
            <ac:spMk id="10" creationId="{47058B9E-BC97-8171-B97E-B3AE83547728}"/>
          </ac:spMkLst>
        </pc:spChg>
        <pc:spChg chg="del">
          <ac:chgData name="Jonathan Arsenault" userId="fdf77038-d156-48fc-98d4-fee5a24026d9" providerId="ADAL" clId="{392C4D55-476C-437A-9924-717D0909E223}" dt="2022-05-11T17:07:06.772" v="2666" actId="478"/>
          <ac:spMkLst>
            <pc:docMk/>
            <pc:sldMk cId="2813550554" sldId="286"/>
            <ac:spMk id="11" creationId="{F038E00C-2CF4-8CFB-0BAB-3B7B3FD7DA84}"/>
          </ac:spMkLst>
        </pc:spChg>
        <pc:spChg chg="mod ord">
          <ac:chgData name="Jonathan Arsenault" userId="fdf77038-d156-48fc-98d4-fee5a24026d9" providerId="ADAL" clId="{392C4D55-476C-437A-9924-717D0909E223}" dt="2022-05-11T17:13:39.891" v="2679" actId="700"/>
          <ac:spMkLst>
            <pc:docMk/>
            <pc:sldMk cId="2813550554" sldId="286"/>
            <ac:spMk id="20" creationId="{E1B19F1E-6AA4-4A6B-B50C-0C92A6C50D32}"/>
          </ac:spMkLst>
        </pc:spChg>
        <pc:picChg chg="del">
          <ac:chgData name="Jonathan Arsenault" userId="fdf77038-d156-48fc-98d4-fee5a24026d9" providerId="ADAL" clId="{392C4D55-476C-437A-9924-717D0909E223}" dt="2022-05-11T17:07:03.471" v="2664" actId="478"/>
          <ac:picMkLst>
            <pc:docMk/>
            <pc:sldMk cId="2813550554" sldId="286"/>
            <ac:picMk id="5" creationId="{9FCBB110-6D25-2F0F-5BF5-D9EE6BC6A53F}"/>
          </ac:picMkLst>
        </pc:picChg>
        <pc:picChg chg="add del mod ord">
          <ac:chgData name="Jonathan Arsenault" userId="fdf77038-d156-48fc-98d4-fee5a24026d9" providerId="ADAL" clId="{392C4D55-476C-437A-9924-717D0909E223}" dt="2022-05-11T17:13:40.962" v="2682"/>
          <ac:picMkLst>
            <pc:docMk/>
            <pc:sldMk cId="2813550554" sldId="286"/>
            <ac:picMk id="7" creationId="{AF15221F-9661-1F91-E2F5-03DB06898F68}"/>
          </ac:picMkLst>
        </pc:picChg>
        <pc:picChg chg="del">
          <ac:chgData name="Jonathan Arsenault" userId="fdf77038-d156-48fc-98d4-fee5a24026d9" providerId="ADAL" clId="{392C4D55-476C-437A-9924-717D0909E223}" dt="2022-05-11T17:07:04.552" v="2665" actId="478"/>
          <ac:picMkLst>
            <pc:docMk/>
            <pc:sldMk cId="2813550554" sldId="286"/>
            <ac:picMk id="8" creationId="{1A5DDB63-ADF9-4799-0A85-721DB56E8207}"/>
          </ac:picMkLst>
        </pc:picChg>
        <pc:picChg chg="add mod">
          <ac:chgData name="Jonathan Arsenault" userId="fdf77038-d156-48fc-98d4-fee5a24026d9" providerId="ADAL" clId="{392C4D55-476C-437A-9924-717D0909E223}" dt="2022-05-11T17:13:47.848" v="2691" actId="1076"/>
          <ac:picMkLst>
            <pc:docMk/>
            <pc:sldMk cId="2813550554" sldId="286"/>
            <ac:picMk id="13" creationId="{FF61B2D6-D2BB-BFE9-53FD-F42707020870}"/>
          </ac:picMkLst>
        </pc:picChg>
      </pc:sldChg>
      <pc:sldChg chg="addSp delSp modSp add mod chgLayout">
        <pc:chgData name="Jonathan Arsenault" userId="fdf77038-d156-48fc-98d4-fee5a24026d9" providerId="ADAL" clId="{392C4D55-476C-437A-9924-717D0909E223}" dt="2022-05-12T13:38:04.679" v="4043" actId="20577"/>
        <pc:sldMkLst>
          <pc:docMk/>
          <pc:sldMk cId="714850505" sldId="287"/>
        </pc:sldMkLst>
        <pc:spChg chg="add del mod">
          <ac:chgData name="Jonathan Arsenault" userId="fdf77038-d156-48fc-98d4-fee5a24026d9" providerId="ADAL" clId="{392C4D55-476C-437A-9924-717D0909E223}" dt="2022-05-12T13:35:15.698" v="3668" actId="478"/>
          <ac:spMkLst>
            <pc:docMk/>
            <pc:sldMk cId="714850505" sldId="287"/>
            <ac:spMk id="3" creationId="{9F80673B-B743-973C-C6E5-C43BD195B0E4}"/>
          </ac:spMkLst>
        </pc:spChg>
        <pc:spChg chg="mod ord">
          <ac:chgData name="Jonathan Arsenault" userId="fdf77038-d156-48fc-98d4-fee5a24026d9" providerId="ADAL" clId="{392C4D55-476C-437A-9924-717D0909E223}" dt="2022-05-12T13:36:33.942" v="3678" actId="700"/>
          <ac:spMkLst>
            <pc:docMk/>
            <pc:sldMk cId="714850505" sldId="287"/>
            <ac:spMk id="4" creationId="{877FAD6F-969A-45F8-A6E6-3D655BC5E797}"/>
          </ac:spMkLst>
        </pc:spChg>
        <pc:spChg chg="add mod ord">
          <ac:chgData name="Jonathan Arsenault" userId="fdf77038-d156-48fc-98d4-fee5a24026d9" providerId="ADAL" clId="{392C4D55-476C-437A-9924-717D0909E223}" dt="2022-05-12T13:38:04.679" v="4043" actId="20577"/>
          <ac:spMkLst>
            <pc:docMk/>
            <pc:sldMk cId="714850505" sldId="287"/>
            <ac:spMk id="5" creationId="{05976A79-2BFD-BA69-DD4B-6497233B5E21}"/>
          </ac:spMkLst>
        </pc:spChg>
        <pc:spChg chg="add del mod ord">
          <ac:chgData name="Jonathan Arsenault" userId="fdf77038-d156-48fc-98d4-fee5a24026d9" providerId="ADAL" clId="{392C4D55-476C-437A-9924-717D0909E223}" dt="2022-05-12T13:37:55.881" v="4024" actId="478"/>
          <ac:spMkLst>
            <pc:docMk/>
            <pc:sldMk cId="714850505" sldId="287"/>
            <ac:spMk id="6" creationId="{A0112A1A-6DB7-D2DC-E527-76EDB75C161F}"/>
          </ac:spMkLst>
        </pc:spChg>
        <pc:spChg chg="mod ord">
          <ac:chgData name="Jonathan Arsenault" userId="fdf77038-d156-48fc-98d4-fee5a24026d9" providerId="ADAL" clId="{392C4D55-476C-437A-9924-717D0909E223}" dt="2022-05-12T13:36:33.942" v="3678" actId="700"/>
          <ac:spMkLst>
            <pc:docMk/>
            <pc:sldMk cId="714850505" sldId="287"/>
            <ac:spMk id="20" creationId="{E1B19F1E-6AA4-4A6B-B50C-0C92A6C50D32}"/>
          </ac:spMkLst>
        </pc:spChg>
        <pc:picChg chg="del">
          <ac:chgData name="Jonathan Arsenault" userId="fdf77038-d156-48fc-98d4-fee5a24026d9" providerId="ADAL" clId="{392C4D55-476C-437A-9924-717D0909E223}" dt="2022-05-12T13:35:06.733" v="3666" actId="478"/>
          <ac:picMkLst>
            <pc:docMk/>
            <pc:sldMk cId="714850505" sldId="287"/>
            <ac:picMk id="17" creationId="{605E9C35-D4C1-9CF0-2C0D-28E7336BD914}"/>
          </ac:picMkLst>
        </pc:picChg>
        <pc:picChg chg="mod">
          <ac:chgData name="Jonathan Arsenault" userId="fdf77038-d156-48fc-98d4-fee5a24026d9" providerId="ADAL" clId="{392C4D55-476C-437A-9924-717D0909E223}" dt="2022-05-12T13:36:27.175" v="3676" actId="1076"/>
          <ac:picMkLst>
            <pc:docMk/>
            <pc:sldMk cId="714850505" sldId="287"/>
            <ac:picMk id="19" creationId="{5AE96E1E-89C5-0957-41F2-42D139A8D75B}"/>
          </ac:picMkLst>
        </pc:picChg>
        <pc:picChg chg="mod">
          <ac:chgData name="Jonathan Arsenault" userId="fdf77038-d156-48fc-98d4-fee5a24026d9" providerId="ADAL" clId="{392C4D55-476C-437A-9924-717D0909E223}" dt="2022-05-12T13:36:29.080" v="3677" actId="1076"/>
          <ac:picMkLst>
            <pc:docMk/>
            <pc:sldMk cId="714850505" sldId="287"/>
            <ac:picMk id="22" creationId="{9081FADB-1BD7-ACB2-1053-128E35E72122}"/>
          </ac:picMkLst>
        </pc:picChg>
      </pc:sldChg>
      <pc:sldChg chg="addSp delSp modSp add mod">
        <pc:chgData name="Jonathan Arsenault" userId="fdf77038-d156-48fc-98d4-fee5a24026d9" providerId="ADAL" clId="{392C4D55-476C-437A-9924-717D0909E223}" dt="2022-05-12T15:06:39.600" v="5225" actId="12385"/>
        <pc:sldMkLst>
          <pc:docMk/>
          <pc:sldMk cId="4183778064" sldId="288"/>
        </pc:sldMkLst>
        <pc:spChg chg="del mod">
          <ac:chgData name="Jonathan Arsenault" userId="fdf77038-d156-48fc-98d4-fee5a24026d9" providerId="ADAL" clId="{392C4D55-476C-437A-9924-717D0909E223}" dt="2022-05-12T14:40:32.570" v="4643"/>
          <ac:spMkLst>
            <pc:docMk/>
            <pc:sldMk cId="4183778064" sldId="288"/>
            <ac:spMk id="3" creationId="{6CA3BAF9-9B1E-3467-D259-AB0BC60B80AA}"/>
          </ac:spMkLst>
        </pc:spChg>
        <pc:graphicFrameChg chg="add del">
          <ac:chgData name="Jonathan Arsenault" userId="fdf77038-d156-48fc-98d4-fee5a24026d9" providerId="ADAL" clId="{392C4D55-476C-437A-9924-717D0909E223}" dt="2022-05-12T14:40:53.220" v="4648" actId="478"/>
          <ac:graphicFrameMkLst>
            <pc:docMk/>
            <pc:sldMk cId="4183778064" sldId="288"/>
            <ac:graphicFrameMk id="8" creationId="{600B08AB-15DD-C418-0A02-1C89CF005345}"/>
          </ac:graphicFrameMkLst>
        </pc:graphicFrameChg>
        <pc:graphicFrameChg chg="add mod modGraphic">
          <ac:chgData name="Jonathan Arsenault" userId="fdf77038-d156-48fc-98d4-fee5a24026d9" providerId="ADAL" clId="{392C4D55-476C-437A-9924-717D0909E223}" dt="2022-05-12T15:06:39.600" v="5225" actId="12385"/>
          <ac:graphicFrameMkLst>
            <pc:docMk/>
            <pc:sldMk cId="4183778064" sldId="288"/>
            <ac:graphicFrameMk id="9" creationId="{DCCD614E-CE96-E194-0ACD-2686A07640BD}"/>
          </ac:graphicFrameMkLst>
        </pc:graphicFrameChg>
        <pc:picChg chg="add mod">
          <ac:chgData name="Jonathan Arsenault" userId="fdf77038-d156-48fc-98d4-fee5a24026d9" providerId="ADAL" clId="{392C4D55-476C-437A-9924-717D0909E223}" dt="2022-05-12T14:41:11.030" v="4654" actId="1076"/>
          <ac:picMkLst>
            <pc:docMk/>
            <pc:sldMk cId="4183778064" sldId="288"/>
            <ac:picMk id="7" creationId="{C3DC55E8-6EE4-6D9C-CD04-7D5C57207490}"/>
          </ac:picMkLst>
        </pc:picChg>
      </pc:sldChg>
      <pc:sldChg chg="addSp delSp modSp add mod">
        <pc:chgData name="Jonathan Arsenault" userId="fdf77038-d156-48fc-98d4-fee5a24026d9" providerId="ADAL" clId="{392C4D55-476C-437A-9924-717D0909E223}" dt="2022-05-12T14:45:18.681" v="4959" actId="20577"/>
        <pc:sldMkLst>
          <pc:docMk/>
          <pc:sldMk cId="3188305928" sldId="289"/>
        </pc:sldMkLst>
        <pc:spChg chg="mod">
          <ac:chgData name="Jonathan Arsenault" userId="fdf77038-d156-48fc-98d4-fee5a24026d9" providerId="ADAL" clId="{392C4D55-476C-437A-9924-717D0909E223}" dt="2022-05-12T14:44:12.110" v="4730" actId="313"/>
          <ac:spMkLst>
            <pc:docMk/>
            <pc:sldMk cId="3188305928" sldId="289"/>
            <ac:spMk id="5" creationId="{6137606A-DC4D-2EEE-81B0-A6FB3154D7D4}"/>
          </ac:spMkLst>
        </pc:spChg>
        <pc:spChg chg="add mod">
          <ac:chgData name="Jonathan Arsenault" userId="fdf77038-d156-48fc-98d4-fee5a24026d9" providerId="ADAL" clId="{392C4D55-476C-437A-9924-717D0909E223}" dt="2022-05-12T14:45:18.681" v="4959" actId="20577"/>
          <ac:spMkLst>
            <pc:docMk/>
            <pc:sldMk cId="3188305928" sldId="289"/>
            <ac:spMk id="6" creationId="{A0012F66-FCD6-37CD-741A-883C38B9F023}"/>
          </ac:spMkLst>
        </pc:spChg>
        <pc:graphicFrameChg chg="del">
          <ac:chgData name="Jonathan Arsenault" userId="fdf77038-d156-48fc-98d4-fee5a24026d9" providerId="ADAL" clId="{392C4D55-476C-437A-9924-717D0909E223}" dt="2022-05-12T14:43:53.929" v="4690" actId="478"/>
          <ac:graphicFrameMkLst>
            <pc:docMk/>
            <pc:sldMk cId="3188305928" sldId="289"/>
            <ac:graphicFrameMk id="9" creationId="{DCCD614E-CE96-E194-0ACD-2686A07640BD}"/>
          </ac:graphicFrameMkLst>
        </pc:graphicFrameChg>
        <pc:picChg chg="del">
          <ac:chgData name="Jonathan Arsenault" userId="fdf77038-d156-48fc-98d4-fee5a24026d9" providerId="ADAL" clId="{392C4D55-476C-437A-9924-717D0909E223}" dt="2022-05-12T14:43:51.295" v="4689" actId="478"/>
          <ac:picMkLst>
            <pc:docMk/>
            <pc:sldMk cId="3188305928" sldId="289"/>
            <ac:picMk id="7" creationId="{C3DC55E8-6EE4-6D9C-CD04-7D5C57207490}"/>
          </ac:picMkLst>
        </pc:picChg>
      </pc:sldChg>
      <pc:sldChg chg="addSp delSp modSp add mod">
        <pc:chgData name="Jonathan Arsenault" userId="fdf77038-d156-48fc-98d4-fee5a24026d9" providerId="ADAL" clId="{392C4D55-476C-437A-9924-717D0909E223}" dt="2022-05-12T15:06:50.033" v="5226" actId="12385"/>
        <pc:sldMkLst>
          <pc:docMk/>
          <pc:sldMk cId="1958820132" sldId="290"/>
        </pc:sldMkLst>
        <pc:spChg chg="mod">
          <ac:chgData name="Jonathan Arsenault" userId="fdf77038-d156-48fc-98d4-fee5a24026d9" providerId="ADAL" clId="{392C4D55-476C-437A-9924-717D0909E223}" dt="2022-05-12T14:57:02.439" v="5131" actId="20577"/>
          <ac:spMkLst>
            <pc:docMk/>
            <pc:sldMk cId="1958820132" sldId="290"/>
            <ac:spMk id="5" creationId="{6137606A-DC4D-2EEE-81B0-A6FB3154D7D4}"/>
          </ac:spMkLst>
        </pc:spChg>
        <pc:spChg chg="add del mod">
          <ac:chgData name="Jonathan Arsenault" userId="fdf77038-d156-48fc-98d4-fee5a24026d9" providerId="ADAL" clId="{392C4D55-476C-437A-9924-717D0909E223}" dt="2022-05-12T14:54:19.888" v="5025"/>
          <ac:spMkLst>
            <pc:docMk/>
            <pc:sldMk cId="1958820132" sldId="290"/>
            <ac:spMk id="6" creationId="{DAFC4467-C4AF-D638-5EA2-ED4290A9224E}"/>
          </ac:spMkLst>
        </pc:spChg>
        <pc:graphicFrameChg chg="modGraphic">
          <ac:chgData name="Jonathan Arsenault" userId="fdf77038-d156-48fc-98d4-fee5a24026d9" providerId="ADAL" clId="{392C4D55-476C-437A-9924-717D0909E223}" dt="2022-05-12T15:06:50.033" v="5226" actId="12385"/>
          <ac:graphicFrameMkLst>
            <pc:docMk/>
            <pc:sldMk cId="1958820132" sldId="290"/>
            <ac:graphicFrameMk id="9" creationId="{DCCD614E-CE96-E194-0ACD-2686A07640BD}"/>
          </ac:graphicFrameMkLst>
        </pc:graphicFrameChg>
        <pc:picChg chg="del">
          <ac:chgData name="Jonathan Arsenault" userId="fdf77038-d156-48fc-98d4-fee5a24026d9" providerId="ADAL" clId="{392C4D55-476C-437A-9924-717D0909E223}" dt="2022-05-12T14:54:03.883" v="5024" actId="478"/>
          <ac:picMkLst>
            <pc:docMk/>
            <pc:sldMk cId="1958820132" sldId="290"/>
            <ac:picMk id="7" creationId="{C3DC55E8-6EE4-6D9C-CD04-7D5C57207490}"/>
          </ac:picMkLst>
        </pc:picChg>
        <pc:picChg chg="add mod">
          <ac:chgData name="Jonathan Arsenault" userId="fdf77038-d156-48fc-98d4-fee5a24026d9" providerId="ADAL" clId="{392C4D55-476C-437A-9924-717D0909E223}" dt="2022-05-12T14:54:50.924" v="5039" actId="1076"/>
          <ac:picMkLst>
            <pc:docMk/>
            <pc:sldMk cId="1958820132" sldId="290"/>
            <ac:picMk id="10" creationId="{75884A17-6EC0-040E-87DF-D3AC932F526B}"/>
          </ac:picMkLst>
        </pc:picChg>
        <pc:picChg chg="add del mod">
          <ac:chgData name="Jonathan Arsenault" userId="fdf77038-d156-48fc-98d4-fee5a24026d9" providerId="ADAL" clId="{392C4D55-476C-437A-9924-717D0909E223}" dt="2022-05-12T14:54:48.976" v="5038" actId="478"/>
          <ac:picMkLst>
            <pc:docMk/>
            <pc:sldMk cId="1958820132" sldId="290"/>
            <ac:picMk id="11" creationId="{D31051FF-2C24-32DC-5EA7-DD6D22CEFF04}"/>
          </ac:picMkLst>
        </pc:picChg>
      </pc:sldChg>
      <pc:sldChg chg="addSp delSp modSp add mod">
        <pc:chgData name="Jonathan Arsenault" userId="fdf77038-d156-48fc-98d4-fee5a24026d9" providerId="ADAL" clId="{392C4D55-476C-437A-9924-717D0909E223}" dt="2022-05-12T15:06:59.952" v="5227" actId="12385"/>
        <pc:sldMkLst>
          <pc:docMk/>
          <pc:sldMk cId="2329577183" sldId="291"/>
        </pc:sldMkLst>
        <pc:spChg chg="mod">
          <ac:chgData name="Jonathan Arsenault" userId="fdf77038-d156-48fc-98d4-fee5a24026d9" providerId="ADAL" clId="{392C4D55-476C-437A-9924-717D0909E223}" dt="2022-05-12T14:57:11.053" v="5158" actId="20577"/>
          <ac:spMkLst>
            <pc:docMk/>
            <pc:sldMk cId="2329577183" sldId="291"/>
            <ac:spMk id="5" creationId="{6137606A-DC4D-2EEE-81B0-A6FB3154D7D4}"/>
          </ac:spMkLst>
        </pc:spChg>
        <pc:spChg chg="add del mod">
          <ac:chgData name="Jonathan Arsenault" userId="fdf77038-d156-48fc-98d4-fee5a24026d9" providerId="ADAL" clId="{392C4D55-476C-437A-9924-717D0909E223}" dt="2022-05-12T14:56:40.837" v="5060" actId="478"/>
          <ac:spMkLst>
            <pc:docMk/>
            <pc:sldMk cId="2329577183" sldId="291"/>
            <ac:spMk id="8" creationId="{0B3871FC-32E2-1B82-5F49-C3B6088E0502}"/>
          </ac:spMkLst>
        </pc:spChg>
        <pc:graphicFrameChg chg="modGraphic">
          <ac:chgData name="Jonathan Arsenault" userId="fdf77038-d156-48fc-98d4-fee5a24026d9" providerId="ADAL" clId="{392C4D55-476C-437A-9924-717D0909E223}" dt="2022-05-12T15:06:59.952" v="5227" actId="12385"/>
          <ac:graphicFrameMkLst>
            <pc:docMk/>
            <pc:sldMk cId="2329577183" sldId="291"/>
            <ac:graphicFrameMk id="9" creationId="{DCCD614E-CE96-E194-0ACD-2686A07640BD}"/>
          </ac:graphicFrameMkLst>
        </pc:graphicFrameChg>
        <pc:picChg chg="add mod">
          <ac:chgData name="Jonathan Arsenault" userId="fdf77038-d156-48fc-98d4-fee5a24026d9" providerId="ADAL" clId="{392C4D55-476C-437A-9924-717D0909E223}" dt="2022-05-12T15:03:42.463" v="5210" actId="1038"/>
          <ac:picMkLst>
            <pc:docMk/>
            <pc:sldMk cId="2329577183" sldId="291"/>
            <ac:picMk id="6" creationId="{03D2AF12-458D-69AD-E313-489AE5ACE344}"/>
          </ac:picMkLst>
        </pc:picChg>
        <pc:picChg chg="del">
          <ac:chgData name="Jonathan Arsenault" userId="fdf77038-d156-48fc-98d4-fee5a24026d9" providerId="ADAL" clId="{392C4D55-476C-437A-9924-717D0909E223}" dt="2022-05-12T14:56:28.947" v="5058" actId="478"/>
          <ac:picMkLst>
            <pc:docMk/>
            <pc:sldMk cId="2329577183" sldId="291"/>
            <ac:picMk id="10" creationId="{75884A17-6EC0-040E-87DF-D3AC932F526B}"/>
          </ac:picMkLst>
        </pc:picChg>
      </pc:sldChg>
      <pc:sldChg chg="addSp delSp modSp add mod">
        <pc:chgData name="Jonathan Arsenault" userId="fdf77038-d156-48fc-98d4-fee5a24026d9" providerId="ADAL" clId="{392C4D55-476C-437A-9924-717D0909E223}" dt="2022-05-12T15:09:08.542" v="5292" actId="1035"/>
        <pc:sldMkLst>
          <pc:docMk/>
          <pc:sldMk cId="1799913722" sldId="292"/>
        </pc:sldMkLst>
        <pc:spChg chg="mod">
          <ac:chgData name="Jonathan Arsenault" userId="fdf77038-d156-48fc-98d4-fee5a24026d9" providerId="ADAL" clId="{392C4D55-476C-437A-9924-717D0909E223}" dt="2022-05-12T15:07:58.585" v="5273" actId="20577"/>
          <ac:spMkLst>
            <pc:docMk/>
            <pc:sldMk cId="1799913722" sldId="292"/>
            <ac:spMk id="5" creationId="{6137606A-DC4D-2EEE-81B0-A6FB3154D7D4}"/>
          </ac:spMkLst>
        </pc:spChg>
        <pc:graphicFrameChg chg="modGraphic">
          <ac:chgData name="Jonathan Arsenault" userId="fdf77038-d156-48fc-98d4-fee5a24026d9" providerId="ADAL" clId="{392C4D55-476C-437A-9924-717D0909E223}" dt="2022-05-12T15:08:01.705" v="5281" actId="20577"/>
          <ac:graphicFrameMkLst>
            <pc:docMk/>
            <pc:sldMk cId="1799913722" sldId="292"/>
            <ac:graphicFrameMk id="9" creationId="{DCCD614E-CE96-E194-0ACD-2686A07640BD}"/>
          </ac:graphicFrameMkLst>
        </pc:graphicFrameChg>
        <pc:picChg chg="del">
          <ac:chgData name="Jonathan Arsenault" userId="fdf77038-d156-48fc-98d4-fee5a24026d9" providerId="ADAL" clId="{392C4D55-476C-437A-9924-717D0909E223}" dt="2022-05-12T15:03:29.983" v="5199" actId="478"/>
          <ac:picMkLst>
            <pc:docMk/>
            <pc:sldMk cId="1799913722" sldId="292"/>
            <ac:picMk id="6" creationId="{03D2AF12-458D-69AD-E313-489AE5ACE344}"/>
          </ac:picMkLst>
        </pc:picChg>
        <pc:picChg chg="add del mod">
          <ac:chgData name="Jonathan Arsenault" userId="fdf77038-d156-48fc-98d4-fee5a24026d9" providerId="ADAL" clId="{392C4D55-476C-437A-9924-717D0909E223}" dt="2022-05-12T15:09:06.872" v="5290" actId="478"/>
          <ac:picMkLst>
            <pc:docMk/>
            <pc:sldMk cId="1799913722" sldId="292"/>
            <ac:picMk id="7" creationId="{FB4BA0C4-5218-0C8C-BB4D-120E6889C01B}"/>
          </ac:picMkLst>
        </pc:picChg>
        <pc:picChg chg="add mod">
          <ac:chgData name="Jonathan Arsenault" userId="fdf77038-d156-48fc-98d4-fee5a24026d9" providerId="ADAL" clId="{392C4D55-476C-437A-9924-717D0909E223}" dt="2022-05-12T15:09:08.542" v="5292" actId="1035"/>
          <ac:picMkLst>
            <pc:docMk/>
            <pc:sldMk cId="1799913722" sldId="292"/>
            <ac:picMk id="10" creationId="{65A1D8C3-88BC-9573-02D2-9D971AFC0C6C}"/>
          </ac:picMkLst>
        </pc:picChg>
      </pc:sldChg>
      <pc:sldChg chg="addSp delSp modSp add mod chgLayout">
        <pc:chgData name="Jonathan Arsenault" userId="fdf77038-d156-48fc-98d4-fee5a24026d9" providerId="ADAL" clId="{392C4D55-476C-437A-9924-717D0909E223}" dt="2022-05-12T15:10:40.334" v="5527" actId="14100"/>
        <pc:sldMkLst>
          <pc:docMk/>
          <pc:sldMk cId="3813927836" sldId="293"/>
        </pc:sldMkLst>
        <pc:spChg chg="mod ord">
          <ac:chgData name="Jonathan Arsenault" userId="fdf77038-d156-48fc-98d4-fee5a24026d9" providerId="ADAL" clId="{392C4D55-476C-437A-9924-717D0909E223}" dt="2022-05-12T15:07:35.652" v="5257" actId="700"/>
          <ac:spMkLst>
            <pc:docMk/>
            <pc:sldMk cId="3813927836" sldId="293"/>
            <ac:spMk id="2" creationId="{B751EA31-380D-436B-7730-BD0653D16608}"/>
          </ac:spMkLst>
        </pc:spChg>
        <pc:spChg chg="add mod ord">
          <ac:chgData name="Jonathan Arsenault" userId="fdf77038-d156-48fc-98d4-fee5a24026d9" providerId="ADAL" clId="{392C4D55-476C-437A-9924-717D0909E223}" dt="2022-05-12T15:10:40.334" v="5527" actId="14100"/>
          <ac:spMkLst>
            <pc:docMk/>
            <pc:sldMk cId="3813927836" sldId="293"/>
            <ac:spMk id="3" creationId="{2CB0647C-6F4E-A173-4B2B-CAF2B62DE7C9}"/>
          </ac:spMkLst>
        </pc:spChg>
        <pc:spChg chg="mod ord">
          <ac:chgData name="Jonathan Arsenault" userId="fdf77038-d156-48fc-98d4-fee5a24026d9" providerId="ADAL" clId="{392C4D55-476C-437A-9924-717D0909E223}" dt="2022-05-12T15:07:35.652" v="5257" actId="700"/>
          <ac:spMkLst>
            <pc:docMk/>
            <pc:sldMk cId="3813927836" sldId="293"/>
            <ac:spMk id="4" creationId="{8B143E5E-01B2-54FE-ABB4-A1C1C7D18124}"/>
          </ac:spMkLst>
        </pc:spChg>
        <pc:spChg chg="mod ord">
          <ac:chgData name="Jonathan Arsenault" userId="fdf77038-d156-48fc-98d4-fee5a24026d9" providerId="ADAL" clId="{392C4D55-476C-437A-9924-717D0909E223}" dt="2022-05-12T15:07:53.478" v="5265" actId="20577"/>
          <ac:spMkLst>
            <pc:docMk/>
            <pc:sldMk cId="3813927836" sldId="293"/>
            <ac:spMk id="5" creationId="{6137606A-DC4D-2EEE-81B0-A6FB3154D7D4}"/>
          </ac:spMkLst>
        </pc:spChg>
        <pc:graphicFrameChg chg="del">
          <ac:chgData name="Jonathan Arsenault" userId="fdf77038-d156-48fc-98d4-fee5a24026d9" providerId="ADAL" clId="{392C4D55-476C-437A-9924-717D0909E223}" dt="2022-05-12T15:07:20.945" v="5231" actId="478"/>
          <ac:graphicFrameMkLst>
            <pc:docMk/>
            <pc:sldMk cId="3813927836" sldId="293"/>
            <ac:graphicFrameMk id="9" creationId="{DCCD614E-CE96-E194-0ACD-2686A07640BD}"/>
          </ac:graphicFrameMkLst>
        </pc:graphicFrameChg>
        <pc:picChg chg="del">
          <ac:chgData name="Jonathan Arsenault" userId="fdf77038-d156-48fc-98d4-fee5a24026d9" providerId="ADAL" clId="{392C4D55-476C-437A-9924-717D0909E223}" dt="2022-05-12T15:07:19.630" v="5230" actId="478"/>
          <ac:picMkLst>
            <pc:docMk/>
            <pc:sldMk cId="3813927836" sldId="293"/>
            <ac:picMk id="6" creationId="{03D2AF12-458D-69AD-E313-489AE5ACE344}"/>
          </ac:picMkLst>
        </pc:picChg>
      </pc:sldChg>
      <pc:sldChg chg="addSp delSp modSp add mod">
        <pc:chgData name="Jonathan Arsenault" userId="fdf77038-d156-48fc-98d4-fee5a24026d9" providerId="ADAL" clId="{392C4D55-476C-437A-9924-717D0909E223}" dt="2022-05-12T18:48:17.210" v="6231" actId="1076"/>
        <pc:sldMkLst>
          <pc:docMk/>
          <pc:sldMk cId="562283244" sldId="294"/>
        </pc:sldMkLst>
        <pc:spChg chg="mod">
          <ac:chgData name="Jonathan Arsenault" userId="fdf77038-d156-48fc-98d4-fee5a24026d9" providerId="ADAL" clId="{392C4D55-476C-437A-9924-717D0909E223}" dt="2022-05-12T15:33:16.389" v="5553" actId="1076"/>
          <ac:spMkLst>
            <pc:docMk/>
            <pc:sldMk cId="562283244" sldId="294"/>
            <ac:spMk id="5" creationId="{6137606A-DC4D-2EEE-81B0-A6FB3154D7D4}"/>
          </ac:spMkLst>
        </pc:spChg>
        <pc:spChg chg="add mod">
          <ac:chgData name="Jonathan Arsenault" userId="fdf77038-d156-48fc-98d4-fee5a24026d9" providerId="ADAL" clId="{392C4D55-476C-437A-9924-717D0909E223}" dt="2022-05-12T15:42:03.566" v="5830" actId="20577"/>
          <ac:spMkLst>
            <pc:docMk/>
            <pc:sldMk cId="562283244" sldId="294"/>
            <ac:spMk id="11" creationId="{25BCFE04-A1A9-1D55-FF64-B2AB6A8FC23A}"/>
          </ac:spMkLst>
        </pc:spChg>
        <pc:graphicFrameChg chg="del">
          <ac:chgData name="Jonathan Arsenault" userId="fdf77038-d156-48fc-98d4-fee5a24026d9" providerId="ADAL" clId="{392C4D55-476C-437A-9924-717D0909E223}" dt="2022-05-12T15:33:21.449" v="5554" actId="478"/>
          <ac:graphicFrameMkLst>
            <pc:docMk/>
            <pc:sldMk cId="562283244" sldId="294"/>
            <ac:graphicFrameMk id="9" creationId="{DCCD614E-CE96-E194-0ACD-2686A07640BD}"/>
          </ac:graphicFrameMkLst>
        </pc:graphicFrameChg>
        <pc:picChg chg="add mod">
          <ac:chgData name="Jonathan Arsenault" userId="fdf77038-d156-48fc-98d4-fee5a24026d9" providerId="ADAL" clId="{392C4D55-476C-437A-9924-717D0909E223}" dt="2022-05-12T18:48:17.210" v="6231" actId="1076"/>
          <ac:picMkLst>
            <pc:docMk/>
            <pc:sldMk cId="562283244" sldId="294"/>
            <ac:picMk id="6" creationId="{7B7BC8A7-743F-DA9D-42D7-0E4FDF1735B8}"/>
          </ac:picMkLst>
        </pc:picChg>
        <pc:picChg chg="add mod">
          <ac:chgData name="Jonathan Arsenault" userId="fdf77038-d156-48fc-98d4-fee5a24026d9" providerId="ADAL" clId="{392C4D55-476C-437A-9924-717D0909E223}" dt="2022-05-12T18:48:11.832" v="6229" actId="14100"/>
          <ac:picMkLst>
            <pc:docMk/>
            <pc:sldMk cId="562283244" sldId="294"/>
            <ac:picMk id="8" creationId="{FF1154AB-2F92-9CFE-753F-4062FDB7E781}"/>
          </ac:picMkLst>
        </pc:picChg>
        <pc:picChg chg="del">
          <ac:chgData name="Jonathan Arsenault" userId="fdf77038-d156-48fc-98d4-fee5a24026d9" providerId="ADAL" clId="{392C4D55-476C-437A-9924-717D0909E223}" dt="2022-05-12T15:33:13.030" v="5551" actId="478"/>
          <ac:picMkLst>
            <pc:docMk/>
            <pc:sldMk cId="562283244" sldId="294"/>
            <ac:picMk id="10" creationId="{65A1D8C3-88BC-9573-02D2-9D971AFC0C6C}"/>
          </ac:picMkLst>
        </pc:picChg>
      </pc:sldChg>
      <pc:sldChg chg="addSp delSp modSp add mod">
        <pc:chgData name="Jonathan Arsenault" userId="fdf77038-d156-48fc-98d4-fee5a24026d9" providerId="ADAL" clId="{392C4D55-476C-437A-9924-717D0909E223}" dt="2022-05-12T15:49:09.689" v="5938" actId="692"/>
        <pc:sldMkLst>
          <pc:docMk/>
          <pc:sldMk cId="2930247282" sldId="295"/>
        </pc:sldMkLst>
        <pc:spChg chg="mod">
          <ac:chgData name="Jonathan Arsenault" userId="fdf77038-d156-48fc-98d4-fee5a24026d9" providerId="ADAL" clId="{392C4D55-476C-437A-9924-717D0909E223}" dt="2022-05-12T15:47:59.004" v="5911" actId="20577"/>
          <ac:spMkLst>
            <pc:docMk/>
            <pc:sldMk cId="2930247282" sldId="295"/>
            <ac:spMk id="11" creationId="{25BCFE04-A1A9-1D55-FF64-B2AB6A8FC23A}"/>
          </ac:spMkLst>
        </pc:spChg>
        <pc:spChg chg="add mod">
          <ac:chgData name="Jonathan Arsenault" userId="fdf77038-d156-48fc-98d4-fee5a24026d9" providerId="ADAL" clId="{392C4D55-476C-437A-9924-717D0909E223}" dt="2022-05-12T15:49:09.689" v="5938" actId="692"/>
          <ac:spMkLst>
            <pc:docMk/>
            <pc:sldMk cId="2930247282" sldId="295"/>
            <ac:spMk id="12" creationId="{5D8B987A-8681-EA8B-F230-58A763E90387}"/>
          </ac:spMkLst>
        </pc:spChg>
        <pc:picChg chg="del">
          <ac:chgData name="Jonathan Arsenault" userId="fdf77038-d156-48fc-98d4-fee5a24026d9" providerId="ADAL" clId="{392C4D55-476C-437A-9924-717D0909E223}" dt="2022-05-12T15:48:03.405" v="5912" actId="478"/>
          <ac:picMkLst>
            <pc:docMk/>
            <pc:sldMk cId="2930247282" sldId="295"/>
            <ac:picMk id="6" creationId="{7B7BC8A7-743F-DA9D-42D7-0E4FDF1735B8}"/>
          </ac:picMkLst>
        </pc:picChg>
        <pc:picChg chg="add mod">
          <ac:chgData name="Jonathan Arsenault" userId="fdf77038-d156-48fc-98d4-fee5a24026d9" providerId="ADAL" clId="{392C4D55-476C-437A-9924-717D0909E223}" dt="2022-05-12T15:48:35.592" v="5931" actId="1076"/>
          <ac:picMkLst>
            <pc:docMk/>
            <pc:sldMk cId="2930247282" sldId="295"/>
            <ac:picMk id="7" creationId="{4AD0D853-E020-FCAE-1DBD-A554103C621D}"/>
          </ac:picMkLst>
        </pc:picChg>
        <pc:picChg chg="del">
          <ac:chgData name="Jonathan Arsenault" userId="fdf77038-d156-48fc-98d4-fee5a24026d9" providerId="ADAL" clId="{392C4D55-476C-437A-9924-717D0909E223}" dt="2022-05-12T15:48:12.566" v="5918" actId="478"/>
          <ac:picMkLst>
            <pc:docMk/>
            <pc:sldMk cId="2930247282" sldId="295"/>
            <ac:picMk id="8" creationId="{FF1154AB-2F92-9CFE-753F-4062FDB7E781}"/>
          </ac:picMkLst>
        </pc:picChg>
        <pc:picChg chg="add mod">
          <ac:chgData name="Jonathan Arsenault" userId="fdf77038-d156-48fc-98d4-fee5a24026d9" providerId="ADAL" clId="{392C4D55-476C-437A-9924-717D0909E223}" dt="2022-05-12T15:48:32.465" v="5930" actId="1076"/>
          <ac:picMkLst>
            <pc:docMk/>
            <pc:sldMk cId="2930247282" sldId="295"/>
            <ac:picMk id="10" creationId="{1EEC4EB9-47AE-FCF6-E3F2-5A2688469FC7}"/>
          </ac:picMkLst>
        </pc:picChg>
      </pc:sldChg>
      <pc:sldChg chg="addSp delSp modSp new mod ord">
        <pc:chgData name="Jonathan Arsenault" userId="fdf77038-d156-48fc-98d4-fee5a24026d9" providerId="ADAL" clId="{392C4D55-476C-437A-9924-717D0909E223}" dt="2022-05-12T18:32:04.412" v="6178"/>
        <pc:sldMkLst>
          <pc:docMk/>
          <pc:sldMk cId="3798077075" sldId="296"/>
        </pc:sldMkLst>
        <pc:spChg chg="mod">
          <ac:chgData name="Jonathan Arsenault" userId="fdf77038-d156-48fc-98d4-fee5a24026d9" providerId="ADAL" clId="{392C4D55-476C-437A-9924-717D0909E223}" dt="2022-05-12T18:08:05.033" v="5940"/>
          <ac:spMkLst>
            <pc:docMk/>
            <pc:sldMk cId="3798077075" sldId="296"/>
            <ac:spMk id="2" creationId="{AE4756D4-7B7E-26D5-F226-DACB0F3AFC8B}"/>
          </ac:spMkLst>
        </pc:spChg>
        <pc:spChg chg="del">
          <ac:chgData name="Jonathan Arsenault" userId="fdf77038-d156-48fc-98d4-fee5a24026d9" providerId="ADAL" clId="{392C4D55-476C-437A-9924-717D0909E223}" dt="2022-05-12T18:08:26.477" v="5948"/>
          <ac:spMkLst>
            <pc:docMk/>
            <pc:sldMk cId="3798077075" sldId="296"/>
            <ac:spMk id="3" creationId="{B5D11095-7062-E9A9-9311-6C6A9ADCA043}"/>
          </ac:spMkLst>
        </pc:spChg>
        <pc:spChg chg="del mod">
          <ac:chgData name="Jonathan Arsenault" userId="fdf77038-d156-48fc-98d4-fee5a24026d9" providerId="ADAL" clId="{392C4D55-476C-437A-9924-717D0909E223}" dt="2022-05-12T18:09:45.671" v="5975" actId="478"/>
          <ac:spMkLst>
            <pc:docMk/>
            <pc:sldMk cId="3798077075" sldId="296"/>
            <ac:spMk id="5" creationId="{ADED6ABC-95CF-8E2B-B736-D6522111CA81}"/>
          </ac:spMkLst>
        </pc:spChg>
        <pc:spChg chg="add mod">
          <ac:chgData name="Jonathan Arsenault" userId="fdf77038-d156-48fc-98d4-fee5a24026d9" providerId="ADAL" clId="{392C4D55-476C-437A-9924-717D0909E223}" dt="2022-05-12T18:10:52.433" v="6172" actId="20577"/>
          <ac:spMkLst>
            <pc:docMk/>
            <pc:sldMk cId="3798077075" sldId="296"/>
            <ac:spMk id="10" creationId="{48EE3CD8-FD53-8A78-F28F-7C624FEDF27B}"/>
          </ac:spMkLst>
        </pc:spChg>
        <pc:picChg chg="add mod">
          <ac:chgData name="Jonathan Arsenault" userId="fdf77038-d156-48fc-98d4-fee5a24026d9" providerId="ADAL" clId="{392C4D55-476C-437A-9924-717D0909E223}" dt="2022-05-12T18:11:03.831" v="6176" actId="1076"/>
          <ac:picMkLst>
            <pc:docMk/>
            <pc:sldMk cId="3798077075" sldId="296"/>
            <ac:picMk id="7" creationId="{F0CB33B0-7A26-E85F-64F4-E9879C5F6C1C}"/>
          </ac:picMkLst>
        </pc:picChg>
        <pc:picChg chg="add mod">
          <ac:chgData name="Jonathan Arsenault" userId="fdf77038-d156-48fc-98d4-fee5a24026d9" providerId="ADAL" clId="{392C4D55-476C-437A-9924-717D0909E223}" dt="2022-05-12T18:10:58.874" v="6175" actId="1076"/>
          <ac:picMkLst>
            <pc:docMk/>
            <pc:sldMk cId="3798077075" sldId="296"/>
            <ac:picMk id="9" creationId="{24969882-41D9-7779-371C-E113E92B931E}"/>
          </ac:picMkLst>
        </pc:picChg>
      </pc:sldChg>
      <pc:sldChg chg="addSp delSp modSp new mod">
        <pc:chgData name="Jonathan Arsenault" userId="fdf77038-d156-48fc-98d4-fee5a24026d9" providerId="ADAL" clId="{392C4D55-476C-437A-9924-717D0909E223}" dt="2022-05-12T18:43:08.900" v="6225"/>
        <pc:sldMkLst>
          <pc:docMk/>
          <pc:sldMk cId="1983998008" sldId="297"/>
        </pc:sldMkLst>
        <pc:spChg chg="mod">
          <ac:chgData name="Jonathan Arsenault" userId="fdf77038-d156-48fc-98d4-fee5a24026d9" providerId="ADAL" clId="{392C4D55-476C-437A-9924-717D0909E223}" dt="2022-05-12T18:37:41.654" v="6180"/>
          <ac:spMkLst>
            <pc:docMk/>
            <pc:sldMk cId="1983998008" sldId="297"/>
            <ac:spMk id="2" creationId="{6DA416B2-8D25-FC04-2EE8-42348603285A}"/>
          </ac:spMkLst>
        </pc:spChg>
        <pc:spChg chg="del">
          <ac:chgData name="Jonathan Arsenault" userId="fdf77038-d156-48fc-98d4-fee5a24026d9" providerId="ADAL" clId="{392C4D55-476C-437A-9924-717D0909E223}" dt="2022-05-12T18:37:52.501" v="6196"/>
          <ac:spMkLst>
            <pc:docMk/>
            <pc:sldMk cId="1983998008" sldId="297"/>
            <ac:spMk id="3" creationId="{9A5A08DD-2DDA-13BC-BD67-D85A499640EB}"/>
          </ac:spMkLst>
        </pc:spChg>
        <pc:spChg chg="mod">
          <ac:chgData name="Jonathan Arsenault" userId="fdf77038-d156-48fc-98d4-fee5a24026d9" providerId="ADAL" clId="{392C4D55-476C-437A-9924-717D0909E223}" dt="2022-05-12T18:37:45.995" v="6195" actId="20577"/>
          <ac:spMkLst>
            <pc:docMk/>
            <pc:sldMk cId="1983998008" sldId="297"/>
            <ac:spMk id="5" creationId="{17483530-0555-7A33-5E6C-171C1EE8AA7F}"/>
          </ac:spMkLst>
        </pc:spChg>
        <pc:picChg chg="add mod">
          <ac:chgData name="Jonathan Arsenault" userId="fdf77038-d156-48fc-98d4-fee5a24026d9" providerId="ADAL" clId="{392C4D55-476C-437A-9924-717D0909E223}" dt="2022-05-12T18:39:28.958" v="6208" actId="1076"/>
          <ac:picMkLst>
            <pc:docMk/>
            <pc:sldMk cId="1983998008" sldId="297"/>
            <ac:picMk id="7" creationId="{494E11F2-07AA-9474-CC51-0C06C5CBF327}"/>
          </ac:picMkLst>
        </pc:picChg>
        <pc:picChg chg="add del mod">
          <ac:chgData name="Jonathan Arsenault" userId="fdf77038-d156-48fc-98d4-fee5a24026d9" providerId="ADAL" clId="{392C4D55-476C-437A-9924-717D0909E223}" dt="2022-05-12T18:43:08.557" v="6224" actId="478"/>
          <ac:picMkLst>
            <pc:docMk/>
            <pc:sldMk cId="1983998008" sldId="297"/>
            <ac:picMk id="9" creationId="{74CE10B0-D004-FDBB-ABB9-3AEF80832F40}"/>
          </ac:picMkLst>
        </pc:picChg>
        <pc:picChg chg="add mod">
          <ac:chgData name="Jonathan Arsenault" userId="fdf77038-d156-48fc-98d4-fee5a24026d9" providerId="ADAL" clId="{392C4D55-476C-437A-9924-717D0909E223}" dt="2022-05-12T18:43:08.900" v="6225"/>
          <ac:picMkLst>
            <pc:docMk/>
            <pc:sldMk cId="1983998008" sldId="297"/>
            <ac:picMk id="10" creationId="{1A95EF70-74B1-431F-0933-3222FF5A8A2A}"/>
          </ac:picMkLst>
        </pc:picChg>
      </pc:sldChg>
      <pc:sldChg chg="addSp delSp modSp new mod">
        <pc:chgData name="Jonathan Arsenault" userId="fdf77038-d156-48fc-98d4-fee5a24026d9" providerId="ADAL" clId="{392C4D55-476C-437A-9924-717D0909E223}" dt="2022-05-12T18:43:23.512" v="6228" actId="1076"/>
        <pc:sldMkLst>
          <pc:docMk/>
          <pc:sldMk cId="3022593734" sldId="298"/>
        </pc:sldMkLst>
        <pc:spChg chg="del">
          <ac:chgData name="Jonathan Arsenault" userId="fdf77038-d156-48fc-98d4-fee5a24026d9" providerId="ADAL" clId="{392C4D55-476C-437A-9924-717D0909E223}" dt="2022-05-12T18:40:30.482" v="6211"/>
          <ac:spMkLst>
            <pc:docMk/>
            <pc:sldMk cId="3022593734" sldId="298"/>
            <ac:spMk id="3" creationId="{FC951837-9B94-78C0-56AB-D0F550518391}"/>
          </ac:spMkLst>
        </pc:spChg>
        <pc:spChg chg="del">
          <ac:chgData name="Jonathan Arsenault" userId="fdf77038-d156-48fc-98d4-fee5a24026d9" providerId="ADAL" clId="{392C4D55-476C-437A-9924-717D0909E223}" dt="2022-05-12T18:43:19.510" v="6227" actId="478"/>
          <ac:spMkLst>
            <pc:docMk/>
            <pc:sldMk cId="3022593734" sldId="298"/>
            <ac:spMk id="5" creationId="{7454E255-E461-1F83-8A21-6DC82CC39CFC}"/>
          </ac:spMkLst>
        </pc:spChg>
        <pc:spChg chg="add mod">
          <ac:chgData name="Jonathan Arsenault" userId="fdf77038-d156-48fc-98d4-fee5a24026d9" providerId="ADAL" clId="{392C4D55-476C-437A-9924-717D0909E223}" dt="2022-05-12T18:43:11.941" v="6226" actId="478"/>
          <ac:spMkLst>
            <pc:docMk/>
            <pc:sldMk cId="3022593734" sldId="298"/>
            <ac:spMk id="12" creationId="{8EA90F81-FE9F-B678-0D9E-940382339236}"/>
          </ac:spMkLst>
        </pc:spChg>
        <pc:picChg chg="add del mod">
          <ac:chgData name="Jonathan Arsenault" userId="fdf77038-d156-48fc-98d4-fee5a24026d9" providerId="ADAL" clId="{392C4D55-476C-437A-9924-717D0909E223}" dt="2022-05-12T18:43:11.941" v="6226" actId="478"/>
          <ac:picMkLst>
            <pc:docMk/>
            <pc:sldMk cId="3022593734" sldId="298"/>
            <ac:picMk id="7" creationId="{27651793-D38C-1D97-E757-00E78764471C}"/>
          </ac:picMkLst>
        </pc:picChg>
        <pc:picChg chg="add mod">
          <ac:chgData name="Jonathan Arsenault" userId="fdf77038-d156-48fc-98d4-fee5a24026d9" providerId="ADAL" clId="{392C4D55-476C-437A-9924-717D0909E223}" dt="2022-05-12T18:40:48.634" v="6221" actId="1076"/>
          <ac:picMkLst>
            <pc:docMk/>
            <pc:sldMk cId="3022593734" sldId="298"/>
            <ac:picMk id="9" creationId="{DE5452B2-FF40-1780-BD5C-A87FD9B0F7F2}"/>
          </ac:picMkLst>
        </pc:picChg>
        <pc:picChg chg="add mod">
          <ac:chgData name="Jonathan Arsenault" userId="fdf77038-d156-48fc-98d4-fee5a24026d9" providerId="ADAL" clId="{392C4D55-476C-437A-9924-717D0909E223}" dt="2022-05-12T18:43:23.512" v="6228" actId="1076"/>
          <ac:picMkLst>
            <pc:docMk/>
            <pc:sldMk cId="3022593734" sldId="298"/>
            <ac:picMk id="10" creationId="{54569270-C30D-2D30-F6E9-362F97A574B4}"/>
          </ac:picMkLst>
        </pc:picChg>
      </pc:sldChg>
    </pc:docChg>
  </pc:docChgLst>
  <pc:docChgLst>
    <pc:chgData name="Jonathan Arsenault" userId="fdf77038-d156-48fc-98d4-fee5a24026d9" providerId="ADAL" clId="{995EA83E-0676-4C7F-85D4-9524E68D49CC}"/>
    <pc:docChg chg="undo redo custSel addSld delSld modSld sldOrd modMainMaster">
      <pc:chgData name="Jonathan Arsenault" userId="fdf77038-d156-48fc-98d4-fee5a24026d9" providerId="ADAL" clId="{995EA83E-0676-4C7F-85D4-9524E68D49CC}" dt="2022-09-23T20:20:24.164" v="5050"/>
      <pc:docMkLst>
        <pc:docMk/>
      </pc:docMkLst>
      <pc:sldChg chg="mod modShow">
        <pc:chgData name="Jonathan Arsenault" userId="fdf77038-d156-48fc-98d4-fee5a24026d9" providerId="ADAL" clId="{995EA83E-0676-4C7F-85D4-9524E68D49CC}" dt="2022-09-15T00:18:15.758" v="174" actId="729"/>
        <pc:sldMkLst>
          <pc:docMk/>
          <pc:sldMk cId="3789572108" sldId="352"/>
        </pc:sldMkLst>
      </pc:sldChg>
      <pc:sldChg chg="modSp mod modNotesTx">
        <pc:chgData name="Jonathan Arsenault" userId="fdf77038-d156-48fc-98d4-fee5a24026d9" providerId="ADAL" clId="{995EA83E-0676-4C7F-85D4-9524E68D49CC}" dt="2022-09-15T00:40:16.059" v="2425" actId="20577"/>
        <pc:sldMkLst>
          <pc:docMk/>
          <pc:sldMk cId="2994703978" sldId="353"/>
        </pc:sldMkLst>
        <pc:spChg chg="mod">
          <ac:chgData name="Jonathan Arsenault" userId="fdf77038-d156-48fc-98d4-fee5a24026d9" providerId="ADAL" clId="{995EA83E-0676-4C7F-85D4-9524E68D49CC}" dt="2022-09-15T00:39:51.190" v="2297" actId="5793"/>
          <ac:spMkLst>
            <pc:docMk/>
            <pc:sldMk cId="2994703978" sldId="353"/>
            <ac:spMk id="3" creationId="{E307051F-3D56-D54D-B950-206460F3C3A9}"/>
          </ac:spMkLst>
        </pc:spChg>
      </pc:sldChg>
      <pc:sldChg chg="modNotesTx">
        <pc:chgData name="Jonathan Arsenault" userId="fdf77038-d156-48fc-98d4-fee5a24026d9" providerId="ADAL" clId="{995EA83E-0676-4C7F-85D4-9524E68D49CC}" dt="2022-09-15T00:42:25.575" v="2622" actId="20577"/>
        <pc:sldMkLst>
          <pc:docMk/>
          <pc:sldMk cId="1458500626" sldId="355"/>
        </pc:sldMkLst>
      </pc:sldChg>
      <pc:sldChg chg="addSp delSp modSp mod ord delAnim modAnim">
        <pc:chgData name="Jonathan Arsenault" userId="fdf77038-d156-48fc-98d4-fee5a24026d9" providerId="ADAL" clId="{995EA83E-0676-4C7F-85D4-9524E68D49CC}" dt="2022-09-20T21:13:33.236" v="4397" actId="20577"/>
        <pc:sldMkLst>
          <pc:docMk/>
          <pc:sldMk cId="3686817581" sldId="359"/>
        </pc:sldMkLst>
        <pc:spChg chg="del mod">
          <ac:chgData name="Jonathan Arsenault" userId="fdf77038-d156-48fc-98d4-fee5a24026d9" providerId="ADAL" clId="{995EA83E-0676-4C7F-85D4-9524E68D49CC}" dt="2022-09-20T21:01:00.857" v="4131" actId="478"/>
          <ac:spMkLst>
            <pc:docMk/>
            <pc:sldMk cId="3686817581" sldId="359"/>
            <ac:spMk id="3" creationId="{FC17D051-CF94-FA5D-AFAE-99CA3E9AAD69}"/>
          </ac:spMkLst>
        </pc:spChg>
        <pc:spChg chg="mod">
          <ac:chgData name="Jonathan Arsenault" userId="fdf77038-d156-48fc-98d4-fee5a24026d9" providerId="ADAL" clId="{995EA83E-0676-4C7F-85D4-9524E68D49CC}" dt="2022-09-20T20:53:03.854" v="3828" actId="20577"/>
          <ac:spMkLst>
            <pc:docMk/>
            <pc:sldMk cId="3686817581" sldId="359"/>
            <ac:spMk id="5" creationId="{56DF8BAC-71C1-AFC9-B02A-3BFB18F4BFFC}"/>
          </ac:spMkLst>
        </pc:spChg>
        <pc:spChg chg="add mod topLvl">
          <ac:chgData name="Jonathan Arsenault" userId="fdf77038-d156-48fc-98d4-fee5a24026d9" providerId="ADAL" clId="{995EA83E-0676-4C7F-85D4-9524E68D49CC}" dt="2022-09-20T21:08:34.044" v="4306" actId="164"/>
          <ac:spMkLst>
            <pc:docMk/>
            <pc:sldMk cId="3686817581" sldId="359"/>
            <ac:spMk id="10" creationId="{E0E3666D-C35C-C273-3E35-BCE1D535E947}"/>
          </ac:spMkLst>
        </pc:spChg>
        <pc:spChg chg="add del mod">
          <ac:chgData name="Jonathan Arsenault" userId="fdf77038-d156-48fc-98d4-fee5a24026d9" providerId="ADAL" clId="{995EA83E-0676-4C7F-85D4-9524E68D49CC}" dt="2022-09-20T21:05:11.431" v="4246" actId="478"/>
          <ac:spMkLst>
            <pc:docMk/>
            <pc:sldMk cId="3686817581" sldId="359"/>
            <ac:spMk id="11" creationId="{EF34F652-4A10-1498-3FE1-D17E334F8C57}"/>
          </ac:spMkLst>
        </pc:spChg>
        <pc:spChg chg="add mod topLvl">
          <ac:chgData name="Jonathan Arsenault" userId="fdf77038-d156-48fc-98d4-fee5a24026d9" providerId="ADAL" clId="{995EA83E-0676-4C7F-85D4-9524E68D49CC}" dt="2022-09-20T21:08:34.044" v="4306" actId="164"/>
          <ac:spMkLst>
            <pc:docMk/>
            <pc:sldMk cId="3686817581" sldId="359"/>
            <ac:spMk id="12" creationId="{B69E094E-8FE1-F502-39F7-9E1E05BD2350}"/>
          </ac:spMkLst>
        </pc:spChg>
        <pc:spChg chg="add mod ord topLvl">
          <ac:chgData name="Jonathan Arsenault" userId="fdf77038-d156-48fc-98d4-fee5a24026d9" providerId="ADAL" clId="{995EA83E-0676-4C7F-85D4-9524E68D49CC}" dt="2022-09-20T21:08:34.044" v="4306" actId="164"/>
          <ac:spMkLst>
            <pc:docMk/>
            <pc:sldMk cId="3686817581" sldId="359"/>
            <ac:spMk id="13" creationId="{2B457498-F997-8288-F9B1-B18983156558}"/>
          </ac:spMkLst>
        </pc:spChg>
        <pc:spChg chg="mod topLvl">
          <ac:chgData name="Jonathan Arsenault" userId="fdf77038-d156-48fc-98d4-fee5a24026d9" providerId="ADAL" clId="{995EA83E-0676-4C7F-85D4-9524E68D49CC}" dt="2022-09-20T21:11:29.477" v="4308" actId="164"/>
          <ac:spMkLst>
            <pc:docMk/>
            <pc:sldMk cId="3686817581" sldId="359"/>
            <ac:spMk id="16" creationId="{8E2E3000-DDCA-F6AC-5F18-79F270EE3CC2}"/>
          </ac:spMkLst>
        </pc:spChg>
        <pc:spChg chg="mod topLvl">
          <ac:chgData name="Jonathan Arsenault" userId="fdf77038-d156-48fc-98d4-fee5a24026d9" providerId="ADAL" clId="{995EA83E-0676-4C7F-85D4-9524E68D49CC}" dt="2022-09-20T21:11:29.477" v="4308" actId="164"/>
          <ac:spMkLst>
            <pc:docMk/>
            <pc:sldMk cId="3686817581" sldId="359"/>
            <ac:spMk id="18" creationId="{4751030C-99D6-534C-AD1D-BD6E06F09970}"/>
          </ac:spMkLst>
        </pc:spChg>
        <pc:spChg chg="mod topLvl">
          <ac:chgData name="Jonathan Arsenault" userId="fdf77038-d156-48fc-98d4-fee5a24026d9" providerId="ADAL" clId="{995EA83E-0676-4C7F-85D4-9524E68D49CC}" dt="2022-09-20T21:11:29.477" v="4308" actId="164"/>
          <ac:spMkLst>
            <pc:docMk/>
            <pc:sldMk cId="3686817581" sldId="359"/>
            <ac:spMk id="19" creationId="{3CCD3463-AAC4-D9B7-B198-27E0D3E20A60}"/>
          </ac:spMkLst>
        </pc:spChg>
        <pc:spChg chg="mod">
          <ac:chgData name="Jonathan Arsenault" userId="fdf77038-d156-48fc-98d4-fee5a24026d9" providerId="ADAL" clId="{995EA83E-0676-4C7F-85D4-9524E68D49CC}" dt="2022-09-20T21:08:27.600" v="4305" actId="165"/>
          <ac:spMkLst>
            <pc:docMk/>
            <pc:sldMk cId="3686817581" sldId="359"/>
            <ac:spMk id="28" creationId="{9E527ABE-F125-FB76-E1C0-0682B854667C}"/>
          </ac:spMkLst>
        </pc:spChg>
        <pc:spChg chg="mod">
          <ac:chgData name="Jonathan Arsenault" userId="fdf77038-d156-48fc-98d4-fee5a24026d9" providerId="ADAL" clId="{995EA83E-0676-4C7F-85D4-9524E68D49CC}" dt="2022-09-20T21:08:27.600" v="4305" actId="165"/>
          <ac:spMkLst>
            <pc:docMk/>
            <pc:sldMk cId="3686817581" sldId="359"/>
            <ac:spMk id="29" creationId="{4891A5C2-A28C-2ACB-D103-C6B456336B14}"/>
          </ac:spMkLst>
        </pc:spChg>
        <pc:spChg chg="mod">
          <ac:chgData name="Jonathan Arsenault" userId="fdf77038-d156-48fc-98d4-fee5a24026d9" providerId="ADAL" clId="{995EA83E-0676-4C7F-85D4-9524E68D49CC}" dt="2022-09-20T21:08:27.600" v="4305" actId="165"/>
          <ac:spMkLst>
            <pc:docMk/>
            <pc:sldMk cId="3686817581" sldId="359"/>
            <ac:spMk id="30" creationId="{E1FB3E7A-F7E2-77A3-6794-11D0BF3BA967}"/>
          </ac:spMkLst>
        </pc:spChg>
        <pc:spChg chg="mod">
          <ac:chgData name="Jonathan Arsenault" userId="fdf77038-d156-48fc-98d4-fee5a24026d9" providerId="ADAL" clId="{995EA83E-0676-4C7F-85D4-9524E68D49CC}" dt="2022-09-20T21:08:27.600" v="4305" actId="165"/>
          <ac:spMkLst>
            <pc:docMk/>
            <pc:sldMk cId="3686817581" sldId="359"/>
            <ac:spMk id="31" creationId="{F442CDF4-A5CA-B090-C346-761C2799834A}"/>
          </ac:spMkLst>
        </pc:spChg>
        <pc:spChg chg="del mod">
          <ac:chgData name="Jonathan Arsenault" userId="fdf77038-d156-48fc-98d4-fee5a24026d9" providerId="ADAL" clId="{995EA83E-0676-4C7F-85D4-9524E68D49CC}" dt="2022-09-20T21:04:56.842" v="4240" actId="478"/>
          <ac:spMkLst>
            <pc:docMk/>
            <pc:sldMk cId="3686817581" sldId="359"/>
            <ac:spMk id="35" creationId="{0A9AB8EA-AFA3-F04A-535D-7FAB93581FD5}"/>
          </ac:spMkLst>
        </pc:spChg>
        <pc:spChg chg="del mod">
          <ac:chgData name="Jonathan Arsenault" userId="fdf77038-d156-48fc-98d4-fee5a24026d9" providerId="ADAL" clId="{995EA83E-0676-4C7F-85D4-9524E68D49CC}" dt="2022-09-20T21:04:58.767" v="4241" actId="478"/>
          <ac:spMkLst>
            <pc:docMk/>
            <pc:sldMk cId="3686817581" sldId="359"/>
            <ac:spMk id="36" creationId="{7DC9121B-7349-CE5F-77AB-E984084AA874}"/>
          </ac:spMkLst>
        </pc:spChg>
        <pc:spChg chg="del mod">
          <ac:chgData name="Jonathan Arsenault" userId="fdf77038-d156-48fc-98d4-fee5a24026d9" providerId="ADAL" clId="{995EA83E-0676-4C7F-85D4-9524E68D49CC}" dt="2022-09-20T21:04:54.013" v="4239" actId="478"/>
          <ac:spMkLst>
            <pc:docMk/>
            <pc:sldMk cId="3686817581" sldId="359"/>
            <ac:spMk id="37" creationId="{381BA6AC-96A1-06EE-1580-AC04A593248B}"/>
          </ac:spMkLst>
        </pc:spChg>
        <pc:spChg chg="del mod">
          <ac:chgData name="Jonathan Arsenault" userId="fdf77038-d156-48fc-98d4-fee5a24026d9" providerId="ADAL" clId="{995EA83E-0676-4C7F-85D4-9524E68D49CC}" dt="2022-09-20T21:04:52.781" v="4238" actId="478"/>
          <ac:spMkLst>
            <pc:docMk/>
            <pc:sldMk cId="3686817581" sldId="359"/>
            <ac:spMk id="38" creationId="{FB78838F-29E7-4849-371C-6FC274885FDC}"/>
          </ac:spMkLst>
        </pc:spChg>
        <pc:spChg chg="mod">
          <ac:chgData name="Jonathan Arsenault" userId="fdf77038-d156-48fc-98d4-fee5a24026d9" providerId="ADAL" clId="{995EA83E-0676-4C7F-85D4-9524E68D49CC}" dt="2022-09-20T21:11:21.221" v="4307" actId="165"/>
          <ac:spMkLst>
            <pc:docMk/>
            <pc:sldMk cId="3686817581" sldId="359"/>
            <ac:spMk id="44" creationId="{C8AD5D15-60BE-4DD8-C184-DD198BEC3030}"/>
          </ac:spMkLst>
        </pc:spChg>
        <pc:spChg chg="mod">
          <ac:chgData name="Jonathan Arsenault" userId="fdf77038-d156-48fc-98d4-fee5a24026d9" providerId="ADAL" clId="{995EA83E-0676-4C7F-85D4-9524E68D49CC}" dt="2022-09-20T21:11:21.221" v="4307" actId="165"/>
          <ac:spMkLst>
            <pc:docMk/>
            <pc:sldMk cId="3686817581" sldId="359"/>
            <ac:spMk id="45" creationId="{FC88D6A4-9170-B7A3-2E21-AB4B19D2DA6B}"/>
          </ac:spMkLst>
        </pc:spChg>
        <pc:spChg chg="mod">
          <ac:chgData name="Jonathan Arsenault" userId="fdf77038-d156-48fc-98d4-fee5a24026d9" providerId="ADAL" clId="{995EA83E-0676-4C7F-85D4-9524E68D49CC}" dt="2022-09-20T21:11:21.221" v="4307" actId="165"/>
          <ac:spMkLst>
            <pc:docMk/>
            <pc:sldMk cId="3686817581" sldId="359"/>
            <ac:spMk id="47" creationId="{4FBE2A18-FB85-4A8B-D14D-540446CE3BE4}"/>
          </ac:spMkLst>
        </pc:spChg>
        <pc:spChg chg="mod">
          <ac:chgData name="Jonathan Arsenault" userId="fdf77038-d156-48fc-98d4-fee5a24026d9" providerId="ADAL" clId="{995EA83E-0676-4C7F-85D4-9524E68D49CC}" dt="2022-09-20T21:11:21.221" v="4307" actId="165"/>
          <ac:spMkLst>
            <pc:docMk/>
            <pc:sldMk cId="3686817581" sldId="359"/>
            <ac:spMk id="48" creationId="{2C8C5BC0-B5AD-3885-6F50-B00D72AF32EB}"/>
          </ac:spMkLst>
        </pc:spChg>
        <pc:spChg chg="add mod">
          <ac:chgData name="Jonathan Arsenault" userId="fdf77038-d156-48fc-98d4-fee5a24026d9" providerId="ADAL" clId="{995EA83E-0676-4C7F-85D4-9524E68D49CC}" dt="2022-09-20T21:08:34.044" v="4306" actId="164"/>
          <ac:spMkLst>
            <pc:docMk/>
            <pc:sldMk cId="3686817581" sldId="359"/>
            <ac:spMk id="50" creationId="{58CBAE65-DCCF-76CD-A31C-BDE9FF8E1F8B}"/>
          </ac:spMkLst>
        </pc:spChg>
        <pc:spChg chg="add mod">
          <ac:chgData name="Jonathan Arsenault" userId="fdf77038-d156-48fc-98d4-fee5a24026d9" providerId="ADAL" clId="{995EA83E-0676-4C7F-85D4-9524E68D49CC}" dt="2022-09-20T21:13:33.236" v="4397" actId="20577"/>
          <ac:spMkLst>
            <pc:docMk/>
            <pc:sldMk cId="3686817581" sldId="359"/>
            <ac:spMk id="51" creationId="{559B1BA7-B2F7-527B-42DA-FF5BFA3D48FD}"/>
          </ac:spMkLst>
        </pc:spChg>
        <pc:spChg chg="add mod">
          <ac:chgData name="Jonathan Arsenault" userId="fdf77038-d156-48fc-98d4-fee5a24026d9" providerId="ADAL" clId="{995EA83E-0676-4C7F-85D4-9524E68D49CC}" dt="2022-09-20T21:11:29.477" v="4308" actId="164"/>
          <ac:spMkLst>
            <pc:docMk/>
            <pc:sldMk cId="3686817581" sldId="359"/>
            <ac:spMk id="52" creationId="{AFD486B2-C07E-BDE3-F266-F3AA69A17955}"/>
          </ac:spMkLst>
        </pc:spChg>
        <pc:spChg chg="add mod">
          <ac:chgData name="Jonathan Arsenault" userId="fdf77038-d156-48fc-98d4-fee5a24026d9" providerId="ADAL" clId="{995EA83E-0676-4C7F-85D4-9524E68D49CC}" dt="2022-09-20T21:13:17.027" v="4381" actId="20577"/>
          <ac:spMkLst>
            <pc:docMk/>
            <pc:sldMk cId="3686817581" sldId="359"/>
            <ac:spMk id="53" creationId="{79C18066-43C2-AD3B-FF37-A52307242E54}"/>
          </ac:spMkLst>
        </pc:spChg>
        <pc:grpChg chg="del mod">
          <ac:chgData name="Jonathan Arsenault" userId="fdf77038-d156-48fc-98d4-fee5a24026d9" providerId="ADAL" clId="{995EA83E-0676-4C7F-85D4-9524E68D49CC}" dt="2022-09-20T21:05:09.884" v="4245" actId="478"/>
          <ac:grpSpMkLst>
            <pc:docMk/>
            <pc:sldMk cId="3686817581" sldId="359"/>
            <ac:grpSpMk id="7" creationId="{8E3992B0-4776-C8FE-84C6-78460C0DFF0C}"/>
          </ac:grpSpMkLst>
        </pc:grpChg>
        <pc:grpChg chg="mod topLvl">
          <ac:chgData name="Jonathan Arsenault" userId="fdf77038-d156-48fc-98d4-fee5a24026d9" providerId="ADAL" clId="{995EA83E-0676-4C7F-85D4-9524E68D49CC}" dt="2022-09-20T21:08:34.044" v="4306" actId="164"/>
          <ac:grpSpMkLst>
            <pc:docMk/>
            <pc:sldMk cId="3686817581" sldId="359"/>
            <ac:grpSpMk id="9" creationId="{F27F76D1-4239-7BF7-E239-4927248B8E50}"/>
          </ac:grpSpMkLst>
        </pc:grpChg>
        <pc:grpChg chg="add del mod">
          <ac:chgData name="Jonathan Arsenault" userId="fdf77038-d156-48fc-98d4-fee5a24026d9" providerId="ADAL" clId="{995EA83E-0676-4C7F-85D4-9524E68D49CC}" dt="2022-09-20T21:08:27.600" v="4305" actId="165"/>
          <ac:grpSpMkLst>
            <pc:docMk/>
            <pc:sldMk cId="3686817581" sldId="359"/>
            <ac:grpSpMk id="14" creationId="{A8538BE3-B731-2BE2-7018-436634F5EA79}"/>
          </ac:grpSpMkLst>
        </pc:grpChg>
        <pc:grpChg chg="add del mod topLvl">
          <ac:chgData name="Jonathan Arsenault" userId="fdf77038-d156-48fc-98d4-fee5a24026d9" providerId="ADAL" clId="{995EA83E-0676-4C7F-85D4-9524E68D49CC}" dt="2022-09-20T21:11:21.221" v="4307" actId="165"/>
          <ac:grpSpMkLst>
            <pc:docMk/>
            <pc:sldMk cId="3686817581" sldId="359"/>
            <ac:grpSpMk id="15" creationId="{AC6268C0-1FBE-A4E4-F900-9D7C8C941BA7}"/>
          </ac:grpSpMkLst>
        </pc:grpChg>
        <pc:grpChg chg="del mod">
          <ac:chgData name="Jonathan Arsenault" userId="fdf77038-d156-48fc-98d4-fee5a24026d9" providerId="ADAL" clId="{995EA83E-0676-4C7F-85D4-9524E68D49CC}" dt="2022-09-20T21:04:49.568" v="4235" actId="478"/>
          <ac:grpSpMkLst>
            <pc:docMk/>
            <pc:sldMk cId="3686817581" sldId="359"/>
            <ac:grpSpMk id="17" creationId="{A3E87DE8-1407-DA4B-F7BF-307E6672108D}"/>
          </ac:grpSpMkLst>
        </pc:grpChg>
        <pc:grpChg chg="del mod">
          <ac:chgData name="Jonathan Arsenault" userId="fdf77038-d156-48fc-98d4-fee5a24026d9" providerId="ADAL" clId="{995EA83E-0676-4C7F-85D4-9524E68D49CC}" dt="2022-09-20T21:04:56.842" v="4240" actId="478"/>
          <ac:grpSpMkLst>
            <pc:docMk/>
            <pc:sldMk cId="3686817581" sldId="359"/>
            <ac:grpSpMk id="26" creationId="{DAEB35C8-B341-B274-4E60-8BD554CD70BB}"/>
          </ac:grpSpMkLst>
        </pc:grpChg>
        <pc:grpChg chg="mod">
          <ac:chgData name="Jonathan Arsenault" userId="fdf77038-d156-48fc-98d4-fee5a24026d9" providerId="ADAL" clId="{995EA83E-0676-4C7F-85D4-9524E68D49CC}" dt="2022-09-20T21:08:27.600" v="4305" actId="165"/>
          <ac:grpSpMkLst>
            <pc:docMk/>
            <pc:sldMk cId="3686817581" sldId="359"/>
            <ac:grpSpMk id="32" creationId="{2ECF7A3D-B937-7640-5977-3EB54ED1C5DE}"/>
          </ac:grpSpMkLst>
        </pc:grpChg>
        <pc:grpChg chg="add del mod topLvl">
          <ac:chgData name="Jonathan Arsenault" userId="fdf77038-d156-48fc-98d4-fee5a24026d9" providerId="ADAL" clId="{995EA83E-0676-4C7F-85D4-9524E68D49CC}" dt="2022-09-20T21:11:21.221" v="4307" actId="165"/>
          <ac:grpSpMkLst>
            <pc:docMk/>
            <pc:sldMk cId="3686817581" sldId="359"/>
            <ac:grpSpMk id="40" creationId="{80BF4B27-D432-A768-6751-20C904E232F8}"/>
          </ac:grpSpMkLst>
        </pc:grpChg>
        <pc:grpChg chg="mod topLvl">
          <ac:chgData name="Jonathan Arsenault" userId="fdf77038-d156-48fc-98d4-fee5a24026d9" providerId="ADAL" clId="{995EA83E-0676-4C7F-85D4-9524E68D49CC}" dt="2022-09-20T21:11:29.477" v="4308" actId="164"/>
          <ac:grpSpMkLst>
            <pc:docMk/>
            <pc:sldMk cId="3686817581" sldId="359"/>
            <ac:grpSpMk id="41" creationId="{5FC406E6-4C01-C85C-6EDB-67A38D45D9E8}"/>
          </ac:grpSpMkLst>
        </pc:grpChg>
        <pc:grpChg chg="mod">
          <ac:chgData name="Jonathan Arsenault" userId="fdf77038-d156-48fc-98d4-fee5a24026d9" providerId="ADAL" clId="{995EA83E-0676-4C7F-85D4-9524E68D49CC}" dt="2022-09-20T21:11:21.221" v="4307" actId="165"/>
          <ac:grpSpMkLst>
            <pc:docMk/>
            <pc:sldMk cId="3686817581" sldId="359"/>
            <ac:grpSpMk id="43" creationId="{239BA0D0-7A55-EF4F-CAA1-E0C310E7DB81}"/>
          </ac:grpSpMkLst>
        </pc:grpChg>
        <pc:grpChg chg="add del mod">
          <ac:chgData name="Jonathan Arsenault" userId="fdf77038-d156-48fc-98d4-fee5a24026d9" providerId="ADAL" clId="{995EA83E-0676-4C7F-85D4-9524E68D49CC}" dt="2022-09-20T21:08:27.600" v="4305" actId="165"/>
          <ac:grpSpMkLst>
            <pc:docMk/>
            <pc:sldMk cId="3686817581" sldId="359"/>
            <ac:grpSpMk id="49" creationId="{2FB0A8CD-5004-547B-D5BB-3FA7A6DD667D}"/>
          </ac:grpSpMkLst>
        </pc:grpChg>
        <pc:grpChg chg="add mod">
          <ac:chgData name="Jonathan Arsenault" userId="fdf77038-d156-48fc-98d4-fee5a24026d9" providerId="ADAL" clId="{995EA83E-0676-4C7F-85D4-9524E68D49CC}" dt="2022-09-20T21:08:34.044" v="4306" actId="164"/>
          <ac:grpSpMkLst>
            <pc:docMk/>
            <pc:sldMk cId="3686817581" sldId="359"/>
            <ac:grpSpMk id="54" creationId="{9C9A1C46-2AC2-C24F-5B53-9DE190BAB98E}"/>
          </ac:grpSpMkLst>
        </pc:grpChg>
        <pc:grpChg chg="add mod">
          <ac:chgData name="Jonathan Arsenault" userId="fdf77038-d156-48fc-98d4-fee5a24026d9" providerId="ADAL" clId="{995EA83E-0676-4C7F-85D4-9524E68D49CC}" dt="2022-09-20T21:11:29.477" v="4308" actId="164"/>
          <ac:grpSpMkLst>
            <pc:docMk/>
            <pc:sldMk cId="3686817581" sldId="359"/>
            <ac:grpSpMk id="55" creationId="{BE96DD70-051B-7521-53C8-CAA085231D17}"/>
          </ac:grpSpMkLst>
        </pc:grpChg>
        <pc:graphicFrameChg chg="mod">
          <ac:chgData name="Jonathan Arsenault" userId="fdf77038-d156-48fc-98d4-fee5a24026d9" providerId="ADAL" clId="{995EA83E-0676-4C7F-85D4-9524E68D49CC}" dt="2022-09-20T21:08:27.600" v="4305" actId="165"/>
          <ac:graphicFrameMkLst>
            <pc:docMk/>
            <pc:sldMk cId="3686817581" sldId="359"/>
            <ac:graphicFrameMk id="27" creationId="{53E8FE01-F320-44D5-B486-45263CD2C662}"/>
          </ac:graphicFrameMkLst>
        </pc:graphicFrameChg>
        <pc:graphicFrameChg chg="del mod">
          <ac:chgData name="Jonathan Arsenault" userId="fdf77038-d156-48fc-98d4-fee5a24026d9" providerId="ADAL" clId="{995EA83E-0676-4C7F-85D4-9524E68D49CC}" dt="2022-09-20T21:04:50.764" v="4236" actId="478"/>
          <ac:graphicFrameMkLst>
            <pc:docMk/>
            <pc:sldMk cId="3686817581" sldId="359"/>
            <ac:graphicFrameMk id="34" creationId="{15C0D95E-1964-5289-2648-29208DEA6808}"/>
          </ac:graphicFrameMkLst>
        </pc:graphicFrameChg>
        <pc:graphicFrameChg chg="mod">
          <ac:chgData name="Jonathan Arsenault" userId="fdf77038-d156-48fc-98d4-fee5a24026d9" providerId="ADAL" clId="{995EA83E-0676-4C7F-85D4-9524E68D49CC}" dt="2022-09-20T21:11:21.221" v="4307" actId="165"/>
          <ac:graphicFrameMkLst>
            <pc:docMk/>
            <pc:sldMk cId="3686817581" sldId="359"/>
            <ac:graphicFrameMk id="46" creationId="{0FB648C9-7F7F-CB66-707F-5A79BFCD9C6B}"/>
          </ac:graphicFrameMkLst>
        </pc:graphicFrameChg>
        <pc:picChg chg="mod">
          <ac:chgData name="Jonathan Arsenault" userId="fdf77038-d156-48fc-98d4-fee5a24026d9" providerId="ADAL" clId="{995EA83E-0676-4C7F-85D4-9524E68D49CC}" dt="2022-09-20T21:08:27.600" v="4305" actId="165"/>
          <ac:picMkLst>
            <pc:docMk/>
            <pc:sldMk cId="3686817581" sldId="359"/>
            <ac:picMk id="8" creationId="{C9E5AFEA-14A3-9889-E994-1A0FA52A3FE8}"/>
          </ac:picMkLst>
        </pc:picChg>
        <pc:picChg chg="del mod">
          <ac:chgData name="Jonathan Arsenault" userId="fdf77038-d156-48fc-98d4-fee5a24026d9" providerId="ADAL" clId="{995EA83E-0676-4C7F-85D4-9524E68D49CC}" dt="2022-09-20T21:04:49.568" v="4235" actId="478"/>
          <ac:picMkLst>
            <pc:docMk/>
            <pc:sldMk cId="3686817581" sldId="359"/>
            <ac:picMk id="33" creationId="{5D45DE99-6D3D-FC4A-B67A-3112B5E182EC}"/>
          </ac:picMkLst>
        </pc:picChg>
        <pc:picChg chg="mod topLvl">
          <ac:chgData name="Jonathan Arsenault" userId="fdf77038-d156-48fc-98d4-fee5a24026d9" providerId="ADAL" clId="{995EA83E-0676-4C7F-85D4-9524E68D49CC}" dt="2022-09-20T21:11:29.477" v="4308" actId="164"/>
          <ac:picMkLst>
            <pc:docMk/>
            <pc:sldMk cId="3686817581" sldId="359"/>
            <ac:picMk id="42" creationId="{0F7D5D58-CC19-D71B-6C35-88CD1FD69A45}"/>
          </ac:picMkLst>
        </pc:picChg>
      </pc:sldChg>
      <pc:sldChg chg="ord">
        <pc:chgData name="Jonathan Arsenault" userId="fdf77038-d156-48fc-98d4-fee5a24026d9" providerId="ADAL" clId="{995EA83E-0676-4C7F-85D4-9524E68D49CC}" dt="2022-09-20T20:57:56.770" v="3907"/>
        <pc:sldMkLst>
          <pc:docMk/>
          <pc:sldMk cId="3401607493" sldId="360"/>
        </pc:sldMkLst>
      </pc:sldChg>
      <pc:sldChg chg="modSp">
        <pc:chgData name="Jonathan Arsenault" userId="fdf77038-d156-48fc-98d4-fee5a24026d9" providerId="ADAL" clId="{995EA83E-0676-4C7F-85D4-9524E68D49CC}" dt="2022-09-20T20:55:11.897" v="3900" actId="20577"/>
        <pc:sldMkLst>
          <pc:docMk/>
          <pc:sldMk cId="1238355709" sldId="361"/>
        </pc:sldMkLst>
        <pc:spChg chg="mod">
          <ac:chgData name="Jonathan Arsenault" userId="fdf77038-d156-48fc-98d4-fee5a24026d9" providerId="ADAL" clId="{995EA83E-0676-4C7F-85D4-9524E68D49CC}" dt="2022-09-20T20:55:11.897" v="3900" actId="20577"/>
          <ac:spMkLst>
            <pc:docMk/>
            <pc:sldMk cId="1238355709" sldId="361"/>
            <ac:spMk id="24" creationId="{0149CC19-AC49-F786-95BE-23F8881086E7}"/>
          </ac:spMkLst>
        </pc:spChg>
      </pc:sldChg>
      <pc:sldChg chg="ord">
        <pc:chgData name="Jonathan Arsenault" userId="fdf77038-d156-48fc-98d4-fee5a24026d9" providerId="ADAL" clId="{995EA83E-0676-4C7F-85D4-9524E68D49CC}" dt="2022-09-23T20:20:24.164" v="5050"/>
        <pc:sldMkLst>
          <pc:docMk/>
          <pc:sldMk cId="1405914080" sldId="364"/>
        </pc:sldMkLst>
      </pc:sldChg>
      <pc:sldChg chg="mod modShow">
        <pc:chgData name="Jonathan Arsenault" userId="fdf77038-d156-48fc-98d4-fee5a24026d9" providerId="ADAL" clId="{995EA83E-0676-4C7F-85D4-9524E68D49CC}" dt="2022-09-15T00:18:19.291" v="175" actId="729"/>
        <pc:sldMkLst>
          <pc:docMk/>
          <pc:sldMk cId="2950442913" sldId="366"/>
        </pc:sldMkLst>
      </pc:sldChg>
      <pc:sldChg chg="modAnim">
        <pc:chgData name="Jonathan Arsenault" userId="fdf77038-d156-48fc-98d4-fee5a24026d9" providerId="ADAL" clId="{995EA83E-0676-4C7F-85D4-9524E68D49CC}" dt="2022-09-20T21:55:15.510" v="4398"/>
        <pc:sldMkLst>
          <pc:docMk/>
          <pc:sldMk cId="3731693650" sldId="374"/>
        </pc:sldMkLst>
      </pc:sldChg>
      <pc:sldChg chg="modSp mod ord modNotesTx">
        <pc:chgData name="Jonathan Arsenault" userId="fdf77038-d156-48fc-98d4-fee5a24026d9" providerId="ADAL" clId="{995EA83E-0676-4C7F-85D4-9524E68D49CC}" dt="2022-09-20T20:57:45.006" v="3905" actId="20577"/>
        <pc:sldMkLst>
          <pc:docMk/>
          <pc:sldMk cId="610983024" sldId="382"/>
        </pc:sldMkLst>
        <pc:spChg chg="mod">
          <ac:chgData name="Jonathan Arsenault" userId="fdf77038-d156-48fc-98d4-fee5a24026d9" providerId="ADAL" clId="{995EA83E-0676-4C7F-85D4-9524E68D49CC}" dt="2022-09-20T20:57:45.006" v="3905" actId="20577"/>
          <ac:spMkLst>
            <pc:docMk/>
            <pc:sldMk cId="610983024" sldId="382"/>
            <ac:spMk id="5" creationId="{70240947-AF7D-87FB-B1FE-84A921E810E8}"/>
          </ac:spMkLst>
        </pc:spChg>
      </pc:sldChg>
      <pc:sldChg chg="mod modShow modNotesTx">
        <pc:chgData name="Jonathan Arsenault" userId="fdf77038-d156-48fc-98d4-fee5a24026d9" providerId="ADAL" clId="{995EA83E-0676-4C7F-85D4-9524E68D49CC}" dt="2022-09-15T00:22:53.076" v="429" actId="20577"/>
        <pc:sldMkLst>
          <pc:docMk/>
          <pc:sldMk cId="1090291710" sldId="384"/>
        </pc:sldMkLst>
      </pc:sldChg>
      <pc:sldChg chg="mod modShow">
        <pc:chgData name="Jonathan Arsenault" userId="fdf77038-d156-48fc-98d4-fee5a24026d9" providerId="ADAL" clId="{995EA83E-0676-4C7F-85D4-9524E68D49CC}" dt="2022-09-15T00:19:24.962" v="177" actId="729"/>
        <pc:sldMkLst>
          <pc:docMk/>
          <pc:sldMk cId="3399060712" sldId="385"/>
        </pc:sldMkLst>
      </pc:sldChg>
      <pc:sldChg chg="ord">
        <pc:chgData name="Jonathan Arsenault" userId="fdf77038-d156-48fc-98d4-fee5a24026d9" providerId="ADAL" clId="{995EA83E-0676-4C7F-85D4-9524E68D49CC}" dt="2022-09-15T00:38:28.270" v="2057"/>
        <pc:sldMkLst>
          <pc:docMk/>
          <pc:sldMk cId="3014443086" sldId="386"/>
        </pc:sldMkLst>
      </pc:sldChg>
      <pc:sldChg chg="delSp modSp mod">
        <pc:chgData name="Jonathan Arsenault" userId="fdf77038-d156-48fc-98d4-fee5a24026d9" providerId="ADAL" clId="{995EA83E-0676-4C7F-85D4-9524E68D49CC}" dt="2022-09-20T22:04:08.382" v="4970" actId="14100"/>
        <pc:sldMkLst>
          <pc:docMk/>
          <pc:sldMk cId="191105530" sldId="387"/>
        </pc:sldMkLst>
        <pc:spChg chg="mod">
          <ac:chgData name="Jonathan Arsenault" userId="fdf77038-d156-48fc-98d4-fee5a24026d9" providerId="ADAL" clId="{995EA83E-0676-4C7F-85D4-9524E68D49CC}" dt="2022-09-20T21:59:28.583" v="4450" actId="20577"/>
          <ac:spMkLst>
            <pc:docMk/>
            <pc:sldMk cId="191105530" sldId="387"/>
            <ac:spMk id="2" creationId="{ED29B24F-E5C3-5237-7835-1584BCA98672}"/>
          </ac:spMkLst>
        </pc:spChg>
        <pc:spChg chg="mod">
          <ac:chgData name="Jonathan Arsenault" userId="fdf77038-d156-48fc-98d4-fee5a24026d9" providerId="ADAL" clId="{995EA83E-0676-4C7F-85D4-9524E68D49CC}" dt="2022-09-20T22:00:15.839" v="4558" actId="313"/>
          <ac:spMkLst>
            <pc:docMk/>
            <pc:sldMk cId="191105530" sldId="387"/>
            <ac:spMk id="7" creationId="{63C5891E-14F1-D1A0-6D8D-C9079AAB160A}"/>
          </ac:spMkLst>
        </pc:spChg>
        <pc:spChg chg="mod">
          <ac:chgData name="Jonathan Arsenault" userId="fdf77038-d156-48fc-98d4-fee5a24026d9" providerId="ADAL" clId="{995EA83E-0676-4C7F-85D4-9524E68D49CC}" dt="2022-09-20T22:04:08.382" v="4970" actId="14100"/>
          <ac:spMkLst>
            <pc:docMk/>
            <pc:sldMk cId="191105530" sldId="387"/>
            <ac:spMk id="9" creationId="{8FC592D0-95C4-6DD8-5312-A0EC41D86857}"/>
          </ac:spMkLst>
        </pc:spChg>
        <pc:graphicFrameChg chg="del">
          <ac:chgData name="Jonathan Arsenault" userId="fdf77038-d156-48fc-98d4-fee5a24026d9" providerId="ADAL" clId="{995EA83E-0676-4C7F-85D4-9524E68D49CC}" dt="2022-09-20T22:02:27.455" v="4931" actId="21"/>
          <ac:graphicFrameMkLst>
            <pc:docMk/>
            <pc:sldMk cId="191105530" sldId="387"/>
            <ac:graphicFrameMk id="5" creationId="{92082B27-C630-4BA3-BDF2-6D0ED99CF70A}"/>
          </ac:graphicFrameMkLst>
        </pc:graphicFrameChg>
      </pc:sldChg>
      <pc:sldChg chg="del">
        <pc:chgData name="Jonathan Arsenault" userId="fdf77038-d156-48fc-98d4-fee5a24026d9" providerId="ADAL" clId="{995EA83E-0676-4C7F-85D4-9524E68D49CC}" dt="2022-09-20T20:37:26.189" v="2628" actId="2696"/>
        <pc:sldMkLst>
          <pc:docMk/>
          <pc:sldMk cId="746124626" sldId="388"/>
        </pc:sldMkLst>
      </pc:sldChg>
      <pc:sldChg chg="modNotesTx">
        <pc:chgData name="Jonathan Arsenault" userId="fdf77038-d156-48fc-98d4-fee5a24026d9" providerId="ADAL" clId="{995EA83E-0676-4C7F-85D4-9524E68D49CC}" dt="2022-09-15T00:18:10.369" v="173" actId="20577"/>
        <pc:sldMkLst>
          <pc:docMk/>
          <pc:sldMk cId="3426798267" sldId="390"/>
        </pc:sldMkLst>
      </pc:sldChg>
      <pc:sldChg chg="ord modNotesTx">
        <pc:chgData name="Jonathan Arsenault" userId="fdf77038-d156-48fc-98d4-fee5a24026d9" providerId="ADAL" clId="{995EA83E-0676-4C7F-85D4-9524E68D49CC}" dt="2022-09-20T21:00:41.466" v="4130" actId="20577"/>
        <pc:sldMkLst>
          <pc:docMk/>
          <pc:sldMk cId="1463319388" sldId="391"/>
        </pc:sldMkLst>
      </pc:sldChg>
      <pc:sldChg chg="ord">
        <pc:chgData name="Jonathan Arsenault" userId="fdf77038-d156-48fc-98d4-fee5a24026d9" providerId="ADAL" clId="{995EA83E-0676-4C7F-85D4-9524E68D49CC}" dt="2022-09-20T20:51:00.989" v="3703"/>
        <pc:sldMkLst>
          <pc:docMk/>
          <pc:sldMk cId="2391481843" sldId="393"/>
        </pc:sldMkLst>
      </pc:sldChg>
      <pc:sldChg chg="ord">
        <pc:chgData name="Jonathan Arsenault" userId="fdf77038-d156-48fc-98d4-fee5a24026d9" providerId="ADAL" clId="{995EA83E-0676-4C7F-85D4-9524E68D49CC}" dt="2022-09-20T20:37:22.842" v="2627"/>
        <pc:sldMkLst>
          <pc:docMk/>
          <pc:sldMk cId="2093816062" sldId="394"/>
        </pc:sldMkLst>
      </pc:sldChg>
      <pc:sldChg chg="ord">
        <pc:chgData name="Jonathan Arsenault" userId="fdf77038-d156-48fc-98d4-fee5a24026d9" providerId="ADAL" clId="{995EA83E-0676-4C7F-85D4-9524E68D49CC}" dt="2022-09-20T20:37:22.842" v="2627"/>
        <pc:sldMkLst>
          <pc:docMk/>
          <pc:sldMk cId="832798467" sldId="395"/>
        </pc:sldMkLst>
      </pc:sldChg>
      <pc:sldChg chg="add modNotesTx">
        <pc:chgData name="Jonathan Arsenault" userId="fdf77038-d156-48fc-98d4-fee5a24026d9" providerId="ADAL" clId="{995EA83E-0676-4C7F-85D4-9524E68D49CC}" dt="2022-09-15T00:24:07.675" v="600" actId="20577"/>
        <pc:sldMkLst>
          <pc:docMk/>
          <pc:sldMk cId="1995703308" sldId="396"/>
        </pc:sldMkLst>
      </pc:sldChg>
      <pc:sldChg chg="modSp add mod modNotesTx">
        <pc:chgData name="Jonathan Arsenault" userId="fdf77038-d156-48fc-98d4-fee5a24026d9" providerId="ADAL" clId="{995EA83E-0676-4C7F-85D4-9524E68D49CC}" dt="2022-09-15T00:27:42.866" v="1014" actId="20577"/>
        <pc:sldMkLst>
          <pc:docMk/>
          <pc:sldMk cId="3440987174" sldId="397"/>
        </pc:sldMkLst>
        <pc:spChg chg="mod">
          <ac:chgData name="Jonathan Arsenault" userId="fdf77038-d156-48fc-98d4-fee5a24026d9" providerId="ADAL" clId="{995EA83E-0676-4C7F-85D4-9524E68D49CC}" dt="2022-09-15T00:22:19.589" v="428" actId="20577"/>
          <ac:spMkLst>
            <pc:docMk/>
            <pc:sldMk cId="3440987174" sldId="397"/>
            <ac:spMk id="5" creationId="{D94F5AEB-FF07-E17D-794A-B763494DF887}"/>
          </ac:spMkLst>
        </pc:spChg>
      </pc:sldChg>
      <pc:sldChg chg="modSp add mod modNotesTx">
        <pc:chgData name="Jonathan Arsenault" userId="fdf77038-d156-48fc-98d4-fee5a24026d9" providerId="ADAL" clId="{995EA83E-0676-4C7F-85D4-9524E68D49CC}" dt="2022-09-15T00:34:31.379" v="1562" actId="20577"/>
        <pc:sldMkLst>
          <pc:docMk/>
          <pc:sldMk cId="1647080794" sldId="398"/>
        </pc:sldMkLst>
        <pc:spChg chg="mod">
          <ac:chgData name="Jonathan Arsenault" userId="fdf77038-d156-48fc-98d4-fee5a24026d9" providerId="ADAL" clId="{995EA83E-0676-4C7F-85D4-9524E68D49CC}" dt="2022-09-15T00:34:31.379" v="1562" actId="20577"/>
          <ac:spMkLst>
            <pc:docMk/>
            <pc:sldMk cId="1647080794" sldId="398"/>
            <ac:spMk id="5" creationId="{D94F5AEB-FF07-E17D-794A-B763494DF887}"/>
          </ac:spMkLst>
        </pc:spChg>
        <pc:spChg chg="mod">
          <ac:chgData name="Jonathan Arsenault" userId="fdf77038-d156-48fc-98d4-fee5a24026d9" providerId="ADAL" clId="{995EA83E-0676-4C7F-85D4-9524E68D49CC}" dt="2022-09-15T00:30:49.204" v="1051" actId="20577"/>
          <ac:spMkLst>
            <pc:docMk/>
            <pc:sldMk cId="1647080794" sldId="398"/>
            <ac:spMk id="6" creationId="{9737DCEC-C8CB-8CE8-5124-3FD35B8A4834}"/>
          </ac:spMkLst>
        </pc:spChg>
      </pc:sldChg>
      <pc:sldChg chg="modSp new mod modNotesTx">
        <pc:chgData name="Jonathan Arsenault" userId="fdf77038-d156-48fc-98d4-fee5a24026d9" providerId="ADAL" clId="{995EA83E-0676-4C7F-85D4-9524E68D49CC}" dt="2022-09-15T00:36:24.728" v="1925" actId="313"/>
        <pc:sldMkLst>
          <pc:docMk/>
          <pc:sldMk cId="1647162701" sldId="399"/>
        </pc:sldMkLst>
        <pc:spChg chg="mod">
          <ac:chgData name="Jonathan Arsenault" userId="fdf77038-d156-48fc-98d4-fee5a24026d9" providerId="ADAL" clId="{995EA83E-0676-4C7F-85D4-9524E68D49CC}" dt="2022-09-15T00:34:37.377" v="1572" actId="20577"/>
          <ac:spMkLst>
            <pc:docMk/>
            <pc:sldMk cId="1647162701" sldId="399"/>
            <ac:spMk id="2" creationId="{F614ABEE-CE69-DE21-8077-3186E03ECC83}"/>
          </ac:spMkLst>
        </pc:spChg>
        <pc:spChg chg="mod">
          <ac:chgData name="Jonathan Arsenault" userId="fdf77038-d156-48fc-98d4-fee5a24026d9" providerId="ADAL" clId="{995EA83E-0676-4C7F-85D4-9524E68D49CC}" dt="2022-09-15T00:34:42.133" v="1592" actId="20577"/>
          <ac:spMkLst>
            <pc:docMk/>
            <pc:sldMk cId="1647162701" sldId="399"/>
            <ac:spMk id="5" creationId="{8DD4B236-2A9C-CC45-2A42-03BF2DD085F0}"/>
          </ac:spMkLst>
        </pc:spChg>
      </pc:sldChg>
      <pc:sldChg chg="modSp new add del mod modNotesTx">
        <pc:chgData name="Jonathan Arsenault" userId="fdf77038-d156-48fc-98d4-fee5a24026d9" providerId="ADAL" clId="{995EA83E-0676-4C7F-85D4-9524E68D49CC}" dt="2022-09-15T00:37:42.198" v="2042" actId="20577"/>
        <pc:sldMkLst>
          <pc:docMk/>
          <pc:sldMk cId="2081687460" sldId="400"/>
        </pc:sldMkLst>
        <pc:spChg chg="mod">
          <ac:chgData name="Jonathan Arsenault" userId="fdf77038-d156-48fc-98d4-fee5a24026d9" providerId="ADAL" clId="{995EA83E-0676-4C7F-85D4-9524E68D49CC}" dt="2022-09-15T00:37:19.142" v="1938" actId="20577"/>
          <ac:spMkLst>
            <pc:docMk/>
            <pc:sldMk cId="2081687460" sldId="400"/>
            <ac:spMk id="2" creationId="{39D3ECDC-C5CE-B364-614B-D2BD9AE4BDF3}"/>
          </ac:spMkLst>
        </pc:spChg>
        <pc:spChg chg="mod">
          <ac:chgData name="Jonathan Arsenault" userId="fdf77038-d156-48fc-98d4-fee5a24026d9" providerId="ADAL" clId="{995EA83E-0676-4C7F-85D4-9524E68D49CC}" dt="2022-09-15T00:37:28.646" v="1960" actId="20577"/>
          <ac:spMkLst>
            <pc:docMk/>
            <pc:sldMk cId="2081687460" sldId="400"/>
            <ac:spMk id="5" creationId="{EB0E0996-DFD8-0352-CC71-C673CE2213C1}"/>
          </ac:spMkLst>
        </pc:spChg>
      </pc:sldChg>
      <pc:sldChg chg="modSp new del mod">
        <pc:chgData name="Jonathan Arsenault" userId="fdf77038-d156-48fc-98d4-fee5a24026d9" providerId="ADAL" clId="{995EA83E-0676-4C7F-85D4-9524E68D49CC}" dt="2022-09-15T00:38:31.084" v="2058" actId="2696"/>
        <pc:sldMkLst>
          <pc:docMk/>
          <pc:sldMk cId="3201407845" sldId="401"/>
        </pc:sldMkLst>
        <pc:spChg chg="mod">
          <ac:chgData name="Jonathan Arsenault" userId="fdf77038-d156-48fc-98d4-fee5a24026d9" providerId="ADAL" clId="{995EA83E-0676-4C7F-85D4-9524E68D49CC}" dt="2022-09-15T00:38:08.357" v="2055" actId="20577"/>
          <ac:spMkLst>
            <pc:docMk/>
            <pc:sldMk cId="3201407845" sldId="401"/>
            <ac:spMk id="2" creationId="{7D0085C7-3A1A-7B0E-E4DD-B474050D44C5}"/>
          </ac:spMkLst>
        </pc:spChg>
      </pc:sldChg>
      <pc:sldChg chg="modAnim">
        <pc:chgData name="Jonathan Arsenault" userId="fdf77038-d156-48fc-98d4-fee5a24026d9" providerId="ADAL" clId="{995EA83E-0676-4C7F-85D4-9524E68D49CC}" dt="2022-09-20T21:55:19.462" v="4399"/>
        <pc:sldMkLst>
          <pc:docMk/>
          <pc:sldMk cId="3444341994" sldId="406"/>
        </pc:sldMkLst>
      </pc:sldChg>
      <pc:sldChg chg="modSp mod ord modAnim">
        <pc:chgData name="Jonathan Arsenault" userId="fdf77038-d156-48fc-98d4-fee5a24026d9" providerId="ADAL" clId="{995EA83E-0676-4C7F-85D4-9524E68D49CC}" dt="2022-09-20T21:56:31.345" v="4421"/>
        <pc:sldMkLst>
          <pc:docMk/>
          <pc:sldMk cId="3360382040" sldId="413"/>
        </pc:sldMkLst>
        <pc:spChg chg="mod">
          <ac:chgData name="Jonathan Arsenault" userId="fdf77038-d156-48fc-98d4-fee5a24026d9" providerId="ADAL" clId="{995EA83E-0676-4C7F-85D4-9524E68D49CC}" dt="2022-09-20T21:56:27.077" v="4420" actId="20577"/>
          <ac:spMkLst>
            <pc:docMk/>
            <pc:sldMk cId="3360382040" sldId="413"/>
            <ac:spMk id="2" creationId="{D385C0F5-BBB8-012A-F797-A4BC3CA64312}"/>
          </ac:spMkLst>
        </pc:spChg>
      </pc:sldChg>
      <pc:sldChg chg="addSp delSp modSp mod">
        <pc:chgData name="Jonathan Arsenault" userId="fdf77038-d156-48fc-98d4-fee5a24026d9" providerId="ADAL" clId="{995EA83E-0676-4C7F-85D4-9524E68D49CC}" dt="2022-09-20T22:04:49.030" v="5028" actId="20577"/>
        <pc:sldMkLst>
          <pc:docMk/>
          <pc:sldMk cId="611992674" sldId="414"/>
        </pc:sldMkLst>
        <pc:spChg chg="mod">
          <ac:chgData name="Jonathan Arsenault" userId="fdf77038-d156-48fc-98d4-fee5a24026d9" providerId="ADAL" clId="{995EA83E-0676-4C7F-85D4-9524E68D49CC}" dt="2022-09-20T22:04:31.081" v="5022" actId="20577"/>
          <ac:spMkLst>
            <pc:docMk/>
            <pc:sldMk cId="611992674" sldId="414"/>
            <ac:spMk id="2" creationId="{ED29B24F-E5C3-5237-7835-1584BCA98672}"/>
          </ac:spMkLst>
        </pc:spChg>
        <pc:spChg chg="add del mod">
          <ac:chgData name="Jonathan Arsenault" userId="fdf77038-d156-48fc-98d4-fee5a24026d9" providerId="ADAL" clId="{995EA83E-0676-4C7F-85D4-9524E68D49CC}" dt="2022-09-20T22:04:35.015" v="5024" actId="478"/>
          <ac:spMkLst>
            <pc:docMk/>
            <pc:sldMk cId="611992674" sldId="414"/>
            <ac:spMk id="5" creationId="{E0278801-7828-B5F3-775B-583C45423A1E}"/>
          </ac:spMkLst>
        </pc:spChg>
        <pc:spChg chg="del">
          <ac:chgData name="Jonathan Arsenault" userId="fdf77038-d156-48fc-98d4-fee5a24026d9" providerId="ADAL" clId="{995EA83E-0676-4C7F-85D4-9524E68D49CC}" dt="2022-09-20T22:04:33.719" v="5023" actId="478"/>
          <ac:spMkLst>
            <pc:docMk/>
            <pc:sldMk cId="611992674" sldId="414"/>
            <ac:spMk id="7" creationId="{63C5891E-14F1-D1A0-6D8D-C9079AAB160A}"/>
          </ac:spMkLst>
        </pc:spChg>
        <pc:spChg chg="mod">
          <ac:chgData name="Jonathan Arsenault" userId="fdf77038-d156-48fc-98d4-fee5a24026d9" providerId="ADAL" clId="{995EA83E-0676-4C7F-85D4-9524E68D49CC}" dt="2022-09-20T22:04:49.030" v="5028" actId="20577"/>
          <ac:spMkLst>
            <pc:docMk/>
            <pc:sldMk cId="611992674" sldId="414"/>
            <ac:spMk id="9" creationId="{8FC592D0-95C4-6DD8-5312-A0EC41D86857}"/>
          </ac:spMkLst>
        </pc:spChg>
        <pc:picChg chg="mod">
          <ac:chgData name="Jonathan Arsenault" userId="fdf77038-d156-48fc-98d4-fee5a24026d9" providerId="ADAL" clId="{995EA83E-0676-4C7F-85D4-9524E68D49CC}" dt="2022-09-20T22:04:46.397" v="5026" actId="1076"/>
          <ac:picMkLst>
            <pc:docMk/>
            <pc:sldMk cId="611992674" sldId="414"/>
            <ac:picMk id="8" creationId="{75E227AE-5CDB-EBE2-25A1-C687935862E6}"/>
          </ac:picMkLst>
        </pc:picChg>
      </pc:sldChg>
      <pc:sldChg chg="addSp modSp mod ord">
        <pc:chgData name="Jonathan Arsenault" userId="fdf77038-d156-48fc-98d4-fee5a24026d9" providerId="ADAL" clId="{995EA83E-0676-4C7F-85D4-9524E68D49CC}" dt="2022-09-20T22:03:28.355" v="4953" actId="1076"/>
        <pc:sldMkLst>
          <pc:docMk/>
          <pc:sldMk cId="1215314720" sldId="425"/>
        </pc:sldMkLst>
        <pc:graphicFrameChg chg="mod modGraphic">
          <ac:chgData name="Jonathan Arsenault" userId="fdf77038-d156-48fc-98d4-fee5a24026d9" providerId="ADAL" clId="{995EA83E-0676-4C7F-85D4-9524E68D49CC}" dt="2022-09-20T22:03:23.393" v="4952" actId="14100"/>
          <ac:graphicFrameMkLst>
            <pc:docMk/>
            <pc:sldMk cId="1215314720" sldId="425"/>
            <ac:graphicFrameMk id="3" creationId="{A8620CDF-8233-B2BF-0146-D6551777406E}"/>
          </ac:graphicFrameMkLst>
        </pc:graphicFrameChg>
        <pc:graphicFrameChg chg="add mod modGraphic">
          <ac:chgData name="Jonathan Arsenault" userId="fdf77038-d156-48fc-98d4-fee5a24026d9" providerId="ADAL" clId="{995EA83E-0676-4C7F-85D4-9524E68D49CC}" dt="2022-09-20T22:03:28.355" v="4953" actId="1076"/>
          <ac:graphicFrameMkLst>
            <pc:docMk/>
            <pc:sldMk cId="1215314720" sldId="425"/>
            <ac:graphicFrameMk id="5" creationId="{38445922-708E-970D-5BBD-D9CDE2C836EA}"/>
          </ac:graphicFrameMkLst>
        </pc:graphicFrameChg>
      </pc:sldChg>
      <pc:sldChg chg="modSp add mod">
        <pc:chgData name="Jonathan Arsenault" userId="fdf77038-d156-48fc-98d4-fee5a24026d9" providerId="ADAL" clId="{995EA83E-0676-4C7F-85D4-9524E68D49CC}" dt="2022-09-20T20:37:07.946" v="2625" actId="207"/>
        <pc:sldMkLst>
          <pc:docMk/>
          <pc:sldMk cId="2103800368" sldId="426"/>
        </pc:sldMkLst>
        <pc:spChg chg="mod">
          <ac:chgData name="Jonathan Arsenault" userId="fdf77038-d156-48fc-98d4-fee5a24026d9" providerId="ADAL" clId="{995EA83E-0676-4C7F-85D4-9524E68D49CC}" dt="2022-09-20T20:37:07.946" v="2625" actId="207"/>
          <ac:spMkLst>
            <pc:docMk/>
            <pc:sldMk cId="2103800368" sldId="426"/>
            <ac:spMk id="3" creationId="{39DD6893-CB90-2C75-9C86-53068253C658}"/>
          </ac:spMkLst>
        </pc:spChg>
      </pc:sldChg>
      <pc:sldChg chg="delSp modSp new mod">
        <pc:chgData name="Jonathan Arsenault" userId="fdf77038-d156-48fc-98d4-fee5a24026d9" providerId="ADAL" clId="{995EA83E-0676-4C7F-85D4-9524E68D49CC}" dt="2022-09-20T20:38:22.467" v="2682" actId="20577"/>
        <pc:sldMkLst>
          <pc:docMk/>
          <pc:sldMk cId="58485350" sldId="427"/>
        </pc:sldMkLst>
        <pc:spChg chg="mod">
          <ac:chgData name="Jonathan Arsenault" userId="fdf77038-d156-48fc-98d4-fee5a24026d9" providerId="ADAL" clId="{995EA83E-0676-4C7F-85D4-9524E68D49CC}" dt="2022-09-20T20:38:22.467" v="2682" actId="20577"/>
          <ac:spMkLst>
            <pc:docMk/>
            <pc:sldMk cId="58485350" sldId="427"/>
            <ac:spMk id="2" creationId="{C7B19635-2998-AC8B-5D04-7FE45739767E}"/>
          </ac:spMkLst>
        </pc:spChg>
        <pc:spChg chg="del">
          <ac:chgData name="Jonathan Arsenault" userId="fdf77038-d156-48fc-98d4-fee5a24026d9" providerId="ADAL" clId="{995EA83E-0676-4C7F-85D4-9524E68D49CC}" dt="2022-09-20T20:37:58.468" v="2671" actId="478"/>
          <ac:spMkLst>
            <pc:docMk/>
            <pc:sldMk cId="58485350" sldId="427"/>
            <ac:spMk id="3" creationId="{790DB2EB-EE2D-852A-2F51-9EF33F0CD977}"/>
          </ac:spMkLst>
        </pc:spChg>
        <pc:spChg chg="del">
          <ac:chgData name="Jonathan Arsenault" userId="fdf77038-d156-48fc-98d4-fee5a24026d9" providerId="ADAL" clId="{995EA83E-0676-4C7F-85D4-9524E68D49CC}" dt="2022-09-20T20:37:56.767" v="2670" actId="478"/>
          <ac:spMkLst>
            <pc:docMk/>
            <pc:sldMk cId="58485350" sldId="427"/>
            <ac:spMk id="5" creationId="{8ABC5669-5C28-51B4-861C-8C1790F77C0E}"/>
          </ac:spMkLst>
        </pc:spChg>
      </pc:sldChg>
      <pc:sldChg chg="addSp delSp modSp new mod modAnim">
        <pc:chgData name="Jonathan Arsenault" userId="fdf77038-d156-48fc-98d4-fee5a24026d9" providerId="ADAL" clId="{995EA83E-0676-4C7F-85D4-9524E68D49CC}" dt="2022-09-20T20:48:27.934" v="3455" actId="20577"/>
        <pc:sldMkLst>
          <pc:docMk/>
          <pc:sldMk cId="3803047359" sldId="428"/>
        </pc:sldMkLst>
        <pc:spChg chg="mod">
          <ac:chgData name="Jonathan Arsenault" userId="fdf77038-d156-48fc-98d4-fee5a24026d9" providerId="ADAL" clId="{995EA83E-0676-4C7F-85D4-9524E68D49CC}" dt="2022-09-20T20:39:05.841" v="2708" actId="20577"/>
          <ac:spMkLst>
            <pc:docMk/>
            <pc:sldMk cId="3803047359" sldId="428"/>
            <ac:spMk id="2" creationId="{5AC54436-B56A-0B3E-B689-D36305A32A7D}"/>
          </ac:spMkLst>
        </pc:spChg>
        <pc:spChg chg="mod">
          <ac:chgData name="Jonathan Arsenault" userId="fdf77038-d156-48fc-98d4-fee5a24026d9" providerId="ADAL" clId="{995EA83E-0676-4C7F-85D4-9524E68D49CC}" dt="2022-09-20T20:48:27.934" v="3455" actId="20577"/>
          <ac:spMkLst>
            <pc:docMk/>
            <pc:sldMk cId="3803047359" sldId="428"/>
            <ac:spMk id="3" creationId="{62366DB6-7CDB-D4F0-C064-616CC491B619}"/>
          </ac:spMkLst>
        </pc:spChg>
        <pc:spChg chg="add del mod">
          <ac:chgData name="Jonathan Arsenault" userId="fdf77038-d156-48fc-98d4-fee5a24026d9" providerId="ADAL" clId="{995EA83E-0676-4C7F-85D4-9524E68D49CC}" dt="2022-09-20T20:46:16.347" v="3343" actId="478"/>
          <ac:spMkLst>
            <pc:docMk/>
            <pc:sldMk cId="3803047359" sldId="428"/>
            <ac:spMk id="6" creationId="{DEBEDC29-4C77-59EE-0646-6A996842B860}"/>
          </ac:spMkLst>
        </pc:spChg>
        <pc:spChg chg="add del mod">
          <ac:chgData name="Jonathan Arsenault" userId="fdf77038-d156-48fc-98d4-fee5a24026d9" providerId="ADAL" clId="{995EA83E-0676-4C7F-85D4-9524E68D49CC}" dt="2022-09-20T20:46:19.983" v="3344" actId="478"/>
          <ac:spMkLst>
            <pc:docMk/>
            <pc:sldMk cId="3803047359" sldId="428"/>
            <ac:spMk id="7" creationId="{3680357F-C200-3F6B-0E6D-4AA70EC0B570}"/>
          </ac:spMkLst>
        </pc:spChg>
      </pc:sldChg>
      <pc:sldMasterChg chg="modSldLayout">
        <pc:chgData name="Jonathan Arsenault" userId="fdf77038-d156-48fc-98d4-fee5a24026d9" providerId="ADAL" clId="{995EA83E-0676-4C7F-85D4-9524E68D49CC}" dt="2022-09-20T22:09:09.406" v="5048" actId="1076"/>
        <pc:sldMasterMkLst>
          <pc:docMk/>
          <pc:sldMasterMk cId="861735406" sldId="2147483648"/>
        </pc:sldMasterMkLst>
        <pc:sldLayoutChg chg="addSp delSp modSp mod">
          <pc:chgData name="Jonathan Arsenault" userId="fdf77038-d156-48fc-98d4-fee5a24026d9" providerId="ADAL" clId="{995EA83E-0676-4C7F-85D4-9524E68D49CC}" dt="2022-09-20T22:09:09.406" v="5048" actId="1076"/>
          <pc:sldLayoutMkLst>
            <pc:docMk/>
            <pc:sldMasterMk cId="861735406" sldId="2147483648"/>
            <pc:sldLayoutMk cId="3052996935" sldId="2147483649"/>
          </pc:sldLayoutMkLst>
          <pc:spChg chg="del">
            <ac:chgData name="Jonathan Arsenault" userId="fdf77038-d156-48fc-98d4-fee5a24026d9" providerId="ADAL" clId="{995EA83E-0676-4C7F-85D4-9524E68D49CC}" dt="2022-09-20T22:08:06.245" v="5029" actId="478"/>
            <ac:spMkLst>
              <pc:docMk/>
              <pc:sldMasterMk cId="861735406" sldId="2147483648"/>
              <pc:sldLayoutMk cId="3052996935" sldId="2147483649"/>
              <ac:spMk id="10" creationId="{A5A907A8-9C44-4C17-B401-922C3CD3BC68}"/>
            </ac:spMkLst>
          </pc:spChg>
          <pc:picChg chg="mod">
            <ac:chgData name="Jonathan Arsenault" userId="fdf77038-d156-48fc-98d4-fee5a24026d9" providerId="ADAL" clId="{995EA83E-0676-4C7F-85D4-9524E68D49CC}" dt="2022-09-20T22:08:36.164" v="5037" actId="14100"/>
            <ac:picMkLst>
              <pc:docMk/>
              <pc:sldMasterMk cId="861735406" sldId="2147483648"/>
              <pc:sldLayoutMk cId="3052996935" sldId="2147483649"/>
              <ac:picMk id="9" creationId="{53B69FE1-91FA-4445-8644-C029C272CFF9}"/>
            </ac:picMkLst>
          </pc:picChg>
          <pc:picChg chg="add del mod">
            <ac:chgData name="Jonathan Arsenault" userId="fdf77038-d156-48fc-98d4-fee5a24026d9" providerId="ADAL" clId="{995EA83E-0676-4C7F-85D4-9524E68D49CC}" dt="2022-09-20T22:08:37.755" v="5038"/>
            <ac:picMkLst>
              <pc:docMk/>
              <pc:sldMasterMk cId="861735406" sldId="2147483648"/>
              <pc:sldLayoutMk cId="3052996935" sldId="2147483649"/>
              <ac:picMk id="1026" creationId="{17129FD5-29F2-34A2-9AFF-A8384EA85557}"/>
            </ac:picMkLst>
          </pc:picChg>
          <pc:picChg chg="add mod">
            <ac:chgData name="Jonathan Arsenault" userId="fdf77038-d156-48fc-98d4-fee5a24026d9" providerId="ADAL" clId="{995EA83E-0676-4C7F-85D4-9524E68D49CC}" dt="2022-09-20T22:09:09.406" v="5048" actId="1076"/>
            <ac:picMkLst>
              <pc:docMk/>
              <pc:sldMasterMk cId="861735406" sldId="2147483648"/>
              <pc:sldLayoutMk cId="3052996935" sldId="2147483649"/>
              <ac:picMk id="1028" creationId="{4F902054-9DEB-F724-D77B-A4986714A939}"/>
            </ac:picMkLst>
          </pc:picChg>
        </pc:sldLayoutChg>
      </pc:sldMasterChg>
    </pc:docChg>
  </pc:docChgLst>
  <pc:docChgLst>
    <pc:chgData name="Jonathan Arsenault" userId="fdf77038-d156-48fc-98d4-fee5a24026d9" providerId="ADAL" clId="{3E1C3605-AEF0-4869-8FE1-14BA9BD50747}"/>
    <pc:docChg chg="custSel delSld modSld">
      <pc:chgData name="Jonathan Arsenault" userId="fdf77038-d156-48fc-98d4-fee5a24026d9" providerId="ADAL" clId="{3E1C3605-AEF0-4869-8FE1-14BA9BD50747}" dt="2022-09-24T02:46:49.923" v="2095" actId="20577"/>
      <pc:docMkLst>
        <pc:docMk/>
      </pc:docMkLst>
      <pc:sldChg chg="modNotesTx">
        <pc:chgData name="Jonathan Arsenault" userId="fdf77038-d156-48fc-98d4-fee5a24026d9" providerId="ADAL" clId="{3E1C3605-AEF0-4869-8FE1-14BA9BD50747}" dt="2022-09-24T02:02:47.838" v="273" actId="20577"/>
        <pc:sldMkLst>
          <pc:docMk/>
          <pc:sldMk cId="2081687460" sldId="400"/>
        </pc:sldMkLst>
      </pc:sldChg>
      <pc:sldChg chg="modNotesTx">
        <pc:chgData name="Jonathan Arsenault" userId="fdf77038-d156-48fc-98d4-fee5a24026d9" providerId="ADAL" clId="{3E1C3605-AEF0-4869-8FE1-14BA9BD50747}" dt="2022-09-24T02:11:07.696" v="1494" actId="20577"/>
        <pc:sldMkLst>
          <pc:docMk/>
          <pc:sldMk cId="1692517916" sldId="423"/>
        </pc:sldMkLst>
      </pc:sldChg>
      <pc:sldChg chg="del">
        <pc:chgData name="Jonathan Arsenault" userId="fdf77038-d156-48fc-98d4-fee5a24026d9" providerId="ADAL" clId="{3E1C3605-AEF0-4869-8FE1-14BA9BD50747}" dt="2022-09-23T20:33:45.940" v="0" actId="47"/>
        <pc:sldMkLst>
          <pc:docMk/>
          <pc:sldMk cId="1306248494" sldId="424"/>
        </pc:sldMkLst>
      </pc:sldChg>
      <pc:sldChg chg="modNotesTx">
        <pc:chgData name="Jonathan Arsenault" userId="fdf77038-d156-48fc-98d4-fee5a24026d9" providerId="ADAL" clId="{3E1C3605-AEF0-4869-8FE1-14BA9BD50747}" dt="2022-09-24T02:46:49.923" v="2095" actId="20577"/>
        <pc:sldMkLst>
          <pc:docMk/>
          <pc:sldMk cId="389145631" sldId="433"/>
        </pc:sldMkLst>
      </pc:sldChg>
    </pc:docChg>
  </pc:docChgLst>
  <pc:docChgLst>
    <pc:chgData name="Jonathan Arsenault" userId="fdf77038-d156-48fc-98d4-fee5a24026d9" providerId="ADAL" clId="{113E2349-CFD8-4F08-A9E5-1909C445A8A6}"/>
    <pc:docChg chg="undo redo custSel mod addSld delSld modSld sldOrd">
      <pc:chgData name="Jonathan Arsenault" userId="fdf77038-d156-48fc-98d4-fee5a24026d9" providerId="ADAL" clId="{113E2349-CFD8-4F08-A9E5-1909C445A8A6}" dt="2022-09-12T19:24:17.700" v="37163" actId="1038"/>
      <pc:docMkLst>
        <pc:docMk/>
      </pc:docMkLst>
      <pc:sldChg chg="modSp mod">
        <pc:chgData name="Jonathan Arsenault" userId="fdf77038-d156-48fc-98d4-fee5a24026d9" providerId="ADAL" clId="{113E2349-CFD8-4F08-A9E5-1909C445A8A6}" dt="2022-09-09T12:43:09.662" v="35470" actId="768"/>
        <pc:sldMkLst>
          <pc:docMk/>
          <pc:sldMk cId="2688439433" sldId="256"/>
        </pc:sldMkLst>
        <pc:spChg chg="mod">
          <ac:chgData name="Jonathan Arsenault" userId="fdf77038-d156-48fc-98d4-fee5a24026d9" providerId="ADAL" clId="{113E2349-CFD8-4F08-A9E5-1909C445A8A6}" dt="2022-09-09T12:43:09.662" v="35470" actId="768"/>
          <ac:spMkLst>
            <pc:docMk/>
            <pc:sldMk cId="2688439433" sldId="256"/>
            <ac:spMk id="3" creationId="{73C8E74F-C503-4DF4-B8D5-67390E010F3F}"/>
          </ac:spMkLst>
        </pc:spChg>
      </pc:sldChg>
      <pc:sldChg chg="modSp mod">
        <pc:chgData name="Jonathan Arsenault" userId="fdf77038-d156-48fc-98d4-fee5a24026d9" providerId="ADAL" clId="{113E2349-CFD8-4F08-A9E5-1909C445A8A6}" dt="2022-09-06T12:50:42.994" v="23240" actId="5793"/>
        <pc:sldMkLst>
          <pc:docMk/>
          <pc:sldMk cId="189871287" sldId="259"/>
        </pc:sldMkLst>
        <pc:spChg chg="mod">
          <ac:chgData name="Jonathan Arsenault" userId="fdf77038-d156-48fc-98d4-fee5a24026d9" providerId="ADAL" clId="{113E2349-CFD8-4F08-A9E5-1909C445A8A6}" dt="2022-09-06T12:50:42.994" v="23240" actId="5793"/>
          <ac:spMkLst>
            <pc:docMk/>
            <pc:sldMk cId="189871287" sldId="259"/>
            <ac:spMk id="7" creationId="{7589744E-E98C-4DA0-A0AB-4A44FAC7B6E4}"/>
          </ac:spMkLst>
        </pc:spChg>
      </pc:sldChg>
      <pc:sldChg chg="addSp delSp modSp del mod">
        <pc:chgData name="Jonathan Arsenault" userId="fdf77038-d156-48fc-98d4-fee5a24026d9" providerId="ADAL" clId="{113E2349-CFD8-4F08-A9E5-1909C445A8A6}" dt="2022-09-06T12:52:06.023" v="23241" actId="47"/>
        <pc:sldMkLst>
          <pc:docMk/>
          <pc:sldMk cId="1337461043" sldId="260"/>
        </pc:sldMkLst>
        <pc:spChg chg="mod">
          <ac:chgData name="Jonathan Arsenault" userId="fdf77038-d156-48fc-98d4-fee5a24026d9" providerId="ADAL" clId="{113E2349-CFD8-4F08-A9E5-1909C445A8A6}" dt="2022-08-03T12:46:30.437" v="10219" actId="20577"/>
          <ac:spMkLst>
            <pc:docMk/>
            <pc:sldMk cId="1337461043" sldId="260"/>
            <ac:spMk id="2" creationId="{22F733A0-4A42-400D-8E3F-5CC3FF1689EC}"/>
          </ac:spMkLst>
        </pc:spChg>
        <pc:spChg chg="mod">
          <ac:chgData name="Jonathan Arsenault" userId="fdf77038-d156-48fc-98d4-fee5a24026d9" providerId="ADAL" clId="{113E2349-CFD8-4F08-A9E5-1909C445A8A6}" dt="2022-08-04T19:18:26.558" v="19964" actId="14100"/>
          <ac:spMkLst>
            <pc:docMk/>
            <pc:sldMk cId="1337461043" sldId="260"/>
            <ac:spMk id="3" creationId="{01B4A0A5-5F98-4981-BE0B-3F228835628E}"/>
          </ac:spMkLst>
        </pc:spChg>
        <pc:picChg chg="add del mod">
          <ac:chgData name="Jonathan Arsenault" userId="fdf77038-d156-48fc-98d4-fee5a24026d9" providerId="ADAL" clId="{113E2349-CFD8-4F08-A9E5-1909C445A8A6}" dt="2022-08-04T19:18:06.912" v="19952" actId="478"/>
          <ac:picMkLst>
            <pc:docMk/>
            <pc:sldMk cId="1337461043" sldId="260"/>
            <ac:picMk id="6" creationId="{5CAD5543-AE2A-85D2-076C-2874FBB01A36}"/>
          </ac:picMkLst>
        </pc:picChg>
        <pc:picChg chg="add mod">
          <ac:chgData name="Jonathan Arsenault" userId="fdf77038-d156-48fc-98d4-fee5a24026d9" providerId="ADAL" clId="{113E2349-CFD8-4F08-A9E5-1909C445A8A6}" dt="2022-08-04T19:18:32.761" v="19971" actId="1037"/>
          <ac:picMkLst>
            <pc:docMk/>
            <pc:sldMk cId="1337461043" sldId="260"/>
            <ac:picMk id="8" creationId="{DAB9C1CD-B43A-B83A-69C0-CB79C83A74D3}"/>
          </ac:picMkLst>
        </pc:picChg>
      </pc:sldChg>
      <pc:sldChg chg="modSp del mod modShow">
        <pc:chgData name="Jonathan Arsenault" userId="fdf77038-d156-48fc-98d4-fee5a24026d9" providerId="ADAL" clId="{113E2349-CFD8-4F08-A9E5-1909C445A8A6}" dt="2022-08-03T21:01:42.144" v="15051" actId="2696"/>
        <pc:sldMkLst>
          <pc:docMk/>
          <pc:sldMk cId="1223014488" sldId="261"/>
        </pc:sldMkLst>
        <pc:spChg chg="mod">
          <ac:chgData name="Jonathan Arsenault" userId="fdf77038-d156-48fc-98d4-fee5a24026d9" providerId="ADAL" clId="{113E2349-CFD8-4F08-A9E5-1909C445A8A6}" dt="2022-06-20T18:18:49.016" v="2856" actId="20577"/>
          <ac:spMkLst>
            <pc:docMk/>
            <pc:sldMk cId="1223014488" sldId="261"/>
            <ac:spMk id="2" creationId="{DE254E41-9299-4E79-8A7E-703C016402E1}"/>
          </ac:spMkLst>
        </pc:spChg>
        <pc:spChg chg="mod">
          <ac:chgData name="Jonathan Arsenault" userId="fdf77038-d156-48fc-98d4-fee5a24026d9" providerId="ADAL" clId="{113E2349-CFD8-4F08-A9E5-1909C445A8A6}" dt="2022-06-20T18:25:02.542" v="3547" actId="20577"/>
          <ac:spMkLst>
            <pc:docMk/>
            <pc:sldMk cId="1223014488" sldId="261"/>
            <ac:spMk id="5" creationId="{FC53552E-9F7B-7F97-E3E6-17143038A937}"/>
          </ac:spMkLst>
        </pc:spChg>
        <pc:spChg chg="mod">
          <ac:chgData name="Jonathan Arsenault" userId="fdf77038-d156-48fc-98d4-fee5a24026d9" providerId="ADAL" clId="{113E2349-CFD8-4F08-A9E5-1909C445A8A6}" dt="2022-06-20T18:18:54.975" v="2876" actId="20577"/>
          <ac:spMkLst>
            <pc:docMk/>
            <pc:sldMk cId="1223014488" sldId="261"/>
            <ac:spMk id="7" creationId="{2B64FE60-DCD3-4B82-9B82-D72B42E349DC}"/>
          </ac:spMkLst>
        </pc:spChg>
      </pc:sldChg>
      <pc:sldChg chg="addSp delSp modSp del mod ord">
        <pc:chgData name="Jonathan Arsenault" userId="fdf77038-d156-48fc-98d4-fee5a24026d9" providerId="ADAL" clId="{113E2349-CFD8-4F08-A9E5-1909C445A8A6}" dt="2022-06-20T18:56:06.656" v="3554" actId="2696"/>
        <pc:sldMkLst>
          <pc:docMk/>
          <pc:sldMk cId="4008506485" sldId="267"/>
        </pc:sldMkLst>
        <pc:spChg chg="mod">
          <ac:chgData name="Jonathan Arsenault" userId="fdf77038-d156-48fc-98d4-fee5a24026d9" providerId="ADAL" clId="{113E2349-CFD8-4F08-A9E5-1909C445A8A6}" dt="2022-06-20T18:13:50.223" v="2750" actId="20577"/>
          <ac:spMkLst>
            <pc:docMk/>
            <pc:sldMk cId="4008506485" sldId="267"/>
            <ac:spMk id="3" creationId="{911EB7E1-540D-66CE-2AB0-7ED1D409DA68}"/>
          </ac:spMkLst>
        </pc:spChg>
        <pc:spChg chg="del">
          <ac:chgData name="Jonathan Arsenault" userId="fdf77038-d156-48fc-98d4-fee5a24026d9" providerId="ADAL" clId="{113E2349-CFD8-4F08-A9E5-1909C445A8A6}" dt="2022-06-20T18:16:40.992" v="2754" actId="478"/>
          <ac:spMkLst>
            <pc:docMk/>
            <pc:sldMk cId="4008506485" sldId="267"/>
            <ac:spMk id="9" creationId="{A5C869B1-61B5-AE33-A02C-A3FEFF066BD1}"/>
          </ac:spMkLst>
        </pc:spChg>
        <pc:spChg chg="del">
          <ac:chgData name="Jonathan Arsenault" userId="fdf77038-d156-48fc-98d4-fee5a24026d9" providerId="ADAL" clId="{113E2349-CFD8-4F08-A9E5-1909C445A8A6}" dt="2022-06-20T18:16:39.896" v="2753" actId="478"/>
          <ac:spMkLst>
            <pc:docMk/>
            <pc:sldMk cId="4008506485" sldId="267"/>
            <ac:spMk id="11" creationId="{F038E00C-2CF4-8CFB-0BAB-3B7B3FD7DA84}"/>
          </ac:spMkLst>
        </pc:spChg>
        <pc:picChg chg="del">
          <ac:chgData name="Jonathan Arsenault" userId="fdf77038-d156-48fc-98d4-fee5a24026d9" providerId="ADAL" clId="{113E2349-CFD8-4F08-A9E5-1909C445A8A6}" dt="2022-06-20T18:16:38.959" v="2752" actId="478"/>
          <ac:picMkLst>
            <pc:docMk/>
            <pc:sldMk cId="4008506485" sldId="267"/>
            <ac:picMk id="5" creationId="{37E13F12-83BF-7462-547F-F64BD7C9D1C5}"/>
          </ac:picMkLst>
        </pc:picChg>
        <pc:picChg chg="add del mod">
          <ac:chgData name="Jonathan Arsenault" userId="fdf77038-d156-48fc-98d4-fee5a24026d9" providerId="ADAL" clId="{113E2349-CFD8-4F08-A9E5-1909C445A8A6}" dt="2022-06-20T18:55:52.355" v="3551" actId="478"/>
          <ac:picMkLst>
            <pc:docMk/>
            <pc:sldMk cId="4008506485" sldId="267"/>
            <ac:picMk id="6" creationId="{B1A4B853-66FF-E536-59A8-C52A708557DB}"/>
          </ac:picMkLst>
        </pc:picChg>
        <pc:picChg chg="del">
          <ac:chgData name="Jonathan Arsenault" userId="fdf77038-d156-48fc-98d4-fee5a24026d9" providerId="ADAL" clId="{113E2349-CFD8-4F08-A9E5-1909C445A8A6}" dt="2022-06-20T18:16:38.143" v="2751" actId="478"/>
          <ac:picMkLst>
            <pc:docMk/>
            <pc:sldMk cId="4008506485" sldId="267"/>
            <ac:picMk id="7" creationId="{87598ADE-E863-1C7D-724A-E3841B0FCDD3}"/>
          </ac:picMkLst>
        </pc:picChg>
      </pc:sldChg>
      <pc:sldChg chg="modSp del mod">
        <pc:chgData name="Jonathan Arsenault" userId="fdf77038-d156-48fc-98d4-fee5a24026d9" providerId="ADAL" clId="{113E2349-CFD8-4F08-A9E5-1909C445A8A6}" dt="2022-08-03T21:01:42.144" v="15051" actId="2696"/>
        <pc:sldMkLst>
          <pc:docMk/>
          <pc:sldMk cId="3497532047" sldId="273"/>
        </pc:sldMkLst>
        <pc:spChg chg="mod">
          <ac:chgData name="Jonathan Arsenault" userId="fdf77038-d156-48fc-98d4-fee5a24026d9" providerId="ADAL" clId="{113E2349-CFD8-4F08-A9E5-1909C445A8A6}" dt="2022-06-21T15:02:05.940" v="6768" actId="20577"/>
          <ac:spMkLst>
            <pc:docMk/>
            <pc:sldMk cId="3497532047" sldId="273"/>
            <ac:spMk id="3" creationId="{6F470943-3916-47D7-8BB9-12979ED37F80}"/>
          </ac:spMkLst>
        </pc:spChg>
      </pc:sldChg>
      <pc:sldChg chg="modSp del modAnim">
        <pc:chgData name="Jonathan Arsenault" userId="fdf77038-d156-48fc-98d4-fee5a24026d9" providerId="ADAL" clId="{113E2349-CFD8-4F08-A9E5-1909C445A8A6}" dt="2022-08-03T21:01:42.144" v="15051" actId="2696"/>
        <pc:sldMkLst>
          <pc:docMk/>
          <pc:sldMk cId="3254527524" sldId="274"/>
        </pc:sldMkLst>
        <pc:spChg chg="mod">
          <ac:chgData name="Jonathan Arsenault" userId="fdf77038-d156-48fc-98d4-fee5a24026d9" providerId="ADAL" clId="{113E2349-CFD8-4F08-A9E5-1909C445A8A6}" dt="2022-06-21T18:42:21.585" v="10031" actId="20577"/>
          <ac:spMkLst>
            <pc:docMk/>
            <pc:sldMk cId="3254527524" sldId="274"/>
            <ac:spMk id="3" creationId="{8EC5A071-FA64-4466-A280-FDA776557F21}"/>
          </ac:spMkLst>
        </pc:spChg>
      </pc:sldChg>
      <pc:sldChg chg="modSp del mod modAnim">
        <pc:chgData name="Jonathan Arsenault" userId="fdf77038-d156-48fc-98d4-fee5a24026d9" providerId="ADAL" clId="{113E2349-CFD8-4F08-A9E5-1909C445A8A6}" dt="2022-08-03T21:01:42.144" v="15051" actId="2696"/>
        <pc:sldMkLst>
          <pc:docMk/>
          <pc:sldMk cId="3741857339" sldId="275"/>
        </pc:sldMkLst>
        <pc:spChg chg="mod">
          <ac:chgData name="Jonathan Arsenault" userId="fdf77038-d156-48fc-98d4-fee5a24026d9" providerId="ADAL" clId="{113E2349-CFD8-4F08-A9E5-1909C445A8A6}" dt="2022-06-20T17:59:24.451" v="2075" actId="20577"/>
          <ac:spMkLst>
            <pc:docMk/>
            <pc:sldMk cId="3741857339" sldId="275"/>
            <ac:spMk id="3" creationId="{D4F11C38-0B27-2221-B5C1-3D068687FC65}"/>
          </ac:spMkLst>
        </pc:spChg>
      </pc:sldChg>
      <pc:sldChg chg="addSp delSp modSp del mod ord">
        <pc:chgData name="Jonathan Arsenault" userId="fdf77038-d156-48fc-98d4-fee5a24026d9" providerId="ADAL" clId="{113E2349-CFD8-4F08-A9E5-1909C445A8A6}" dt="2022-08-03T21:01:42.144" v="15051" actId="2696"/>
        <pc:sldMkLst>
          <pc:docMk/>
          <pc:sldMk cId="3892004164" sldId="278"/>
        </pc:sldMkLst>
        <pc:spChg chg="del">
          <ac:chgData name="Jonathan Arsenault" userId="fdf77038-d156-48fc-98d4-fee5a24026d9" providerId="ADAL" clId="{113E2349-CFD8-4F08-A9E5-1909C445A8A6}" dt="2022-06-20T19:23:30.547" v="3632" actId="478"/>
          <ac:spMkLst>
            <pc:docMk/>
            <pc:sldMk cId="3892004164" sldId="278"/>
            <ac:spMk id="3" creationId="{911EB7E1-540D-66CE-2AB0-7ED1D409DA68}"/>
          </ac:spMkLst>
        </pc:spChg>
        <pc:spChg chg="add del mod">
          <ac:chgData name="Jonathan Arsenault" userId="fdf77038-d156-48fc-98d4-fee5a24026d9" providerId="ADAL" clId="{113E2349-CFD8-4F08-A9E5-1909C445A8A6}" dt="2022-06-20T19:23:32.552" v="3633" actId="478"/>
          <ac:spMkLst>
            <pc:docMk/>
            <pc:sldMk cId="3892004164" sldId="278"/>
            <ac:spMk id="5" creationId="{02A8A79B-FC52-4810-9FF0-D2DD17E4DD67}"/>
          </ac:spMkLst>
        </pc:spChg>
        <pc:spChg chg="mod">
          <ac:chgData name="Jonathan Arsenault" userId="fdf77038-d156-48fc-98d4-fee5a24026d9" providerId="ADAL" clId="{113E2349-CFD8-4F08-A9E5-1909C445A8A6}" dt="2022-06-21T17:04:20.570" v="7455" actId="20577"/>
          <ac:spMkLst>
            <pc:docMk/>
            <pc:sldMk cId="3892004164" sldId="278"/>
            <ac:spMk id="8" creationId="{5ECD9FD7-11A0-74A8-DC3C-9F526AA17622}"/>
          </ac:spMkLst>
        </pc:spChg>
        <pc:spChg chg="mod">
          <ac:chgData name="Jonathan Arsenault" userId="fdf77038-d156-48fc-98d4-fee5a24026d9" providerId="ADAL" clId="{113E2349-CFD8-4F08-A9E5-1909C445A8A6}" dt="2022-06-20T19:23:26.176" v="3631" actId="20577"/>
          <ac:spMkLst>
            <pc:docMk/>
            <pc:sldMk cId="3892004164" sldId="278"/>
            <ac:spMk id="20" creationId="{E1B19F1E-6AA4-4A6B-B50C-0C92A6C50D32}"/>
          </ac:spMkLst>
        </pc:spChg>
        <pc:picChg chg="add del mod">
          <ac:chgData name="Jonathan Arsenault" userId="fdf77038-d156-48fc-98d4-fee5a24026d9" providerId="ADAL" clId="{113E2349-CFD8-4F08-A9E5-1909C445A8A6}" dt="2022-06-21T15:58:23.051" v="7397" actId="21"/>
          <ac:picMkLst>
            <pc:docMk/>
            <pc:sldMk cId="3892004164" sldId="278"/>
            <ac:picMk id="7" creationId="{0C193552-DC7D-79D6-6E07-AD8317BCDEE8}"/>
          </ac:picMkLst>
        </pc:picChg>
        <pc:picChg chg="add mod">
          <ac:chgData name="Jonathan Arsenault" userId="fdf77038-d156-48fc-98d4-fee5a24026d9" providerId="ADAL" clId="{113E2349-CFD8-4F08-A9E5-1909C445A8A6}" dt="2022-06-21T17:03:37.226" v="7453" actId="1076"/>
          <ac:picMkLst>
            <pc:docMk/>
            <pc:sldMk cId="3892004164" sldId="278"/>
            <ac:picMk id="10" creationId="{5620ADEE-6A04-14EC-AA2C-E00D72CDF5C9}"/>
          </ac:picMkLst>
        </pc:picChg>
      </pc:sldChg>
      <pc:sldChg chg="del">
        <pc:chgData name="Jonathan Arsenault" userId="fdf77038-d156-48fc-98d4-fee5a24026d9" providerId="ADAL" clId="{113E2349-CFD8-4F08-A9E5-1909C445A8A6}" dt="2022-06-21T12:43:19.227" v="4156" actId="2696"/>
        <pc:sldMkLst>
          <pc:docMk/>
          <pc:sldMk cId="714645589" sldId="279"/>
        </pc:sldMkLst>
      </pc:sldChg>
      <pc:sldChg chg="addSp delSp modSp del mod ord delAnim modAnim">
        <pc:chgData name="Jonathan Arsenault" userId="fdf77038-d156-48fc-98d4-fee5a24026d9" providerId="ADAL" clId="{113E2349-CFD8-4F08-A9E5-1909C445A8A6}" dt="2022-08-03T21:01:42.144" v="15051" actId="2696"/>
        <pc:sldMkLst>
          <pc:docMk/>
          <pc:sldMk cId="647006982" sldId="280"/>
        </pc:sldMkLst>
        <pc:spChg chg="mod">
          <ac:chgData name="Jonathan Arsenault" userId="fdf77038-d156-48fc-98d4-fee5a24026d9" providerId="ADAL" clId="{113E2349-CFD8-4F08-A9E5-1909C445A8A6}" dt="2022-06-20T18:18:15.280" v="2780" actId="20577"/>
          <ac:spMkLst>
            <pc:docMk/>
            <pc:sldMk cId="647006982" sldId="280"/>
            <ac:spMk id="2" creationId="{6CB2D7E7-7015-8569-5659-48DE743C7244}"/>
          </ac:spMkLst>
        </pc:spChg>
        <pc:spChg chg="del mod">
          <ac:chgData name="Jonathan Arsenault" userId="fdf77038-d156-48fc-98d4-fee5a24026d9" providerId="ADAL" clId="{113E2349-CFD8-4F08-A9E5-1909C445A8A6}" dt="2022-06-20T18:18:30.736" v="2813" actId="478"/>
          <ac:spMkLst>
            <pc:docMk/>
            <pc:sldMk cId="647006982" sldId="280"/>
            <ac:spMk id="3" creationId="{D4F11C38-0B27-2221-B5C1-3D068687FC65}"/>
          </ac:spMkLst>
        </pc:spChg>
        <pc:spChg chg="mod">
          <ac:chgData name="Jonathan Arsenault" userId="fdf77038-d156-48fc-98d4-fee5a24026d9" providerId="ADAL" clId="{113E2349-CFD8-4F08-A9E5-1909C445A8A6}" dt="2022-06-20T18:18:25.272" v="2811" actId="20577"/>
          <ac:spMkLst>
            <pc:docMk/>
            <pc:sldMk cId="647006982" sldId="280"/>
            <ac:spMk id="5" creationId="{4E893054-D7B7-C6B8-1D1C-5A86ED18EF18}"/>
          </ac:spMkLst>
        </pc:spChg>
        <pc:picChg chg="add del mod">
          <ac:chgData name="Jonathan Arsenault" userId="fdf77038-d156-48fc-98d4-fee5a24026d9" providerId="ADAL" clId="{113E2349-CFD8-4F08-A9E5-1909C445A8A6}" dt="2022-06-21T15:28:41.976" v="7332" actId="478"/>
          <ac:picMkLst>
            <pc:docMk/>
            <pc:sldMk cId="647006982" sldId="280"/>
            <ac:picMk id="7" creationId="{394DD18F-19BD-20EA-B41B-DF122641477E}"/>
          </ac:picMkLst>
        </pc:picChg>
        <pc:picChg chg="add mod">
          <ac:chgData name="Jonathan Arsenault" userId="fdf77038-d156-48fc-98d4-fee5a24026d9" providerId="ADAL" clId="{113E2349-CFD8-4F08-A9E5-1909C445A8A6}" dt="2022-06-21T15:28:47.166" v="7336" actId="1076"/>
          <ac:picMkLst>
            <pc:docMk/>
            <pc:sldMk cId="647006982" sldId="280"/>
            <ac:picMk id="9" creationId="{CC18A5B8-C519-E9C8-BEFC-E762CE03E0BC}"/>
          </ac:picMkLst>
        </pc:picChg>
      </pc:sldChg>
      <pc:sldChg chg="del">
        <pc:chgData name="Jonathan Arsenault" userId="fdf77038-d156-48fc-98d4-fee5a24026d9" providerId="ADAL" clId="{113E2349-CFD8-4F08-A9E5-1909C445A8A6}" dt="2022-06-21T12:43:19.227" v="4156" actId="2696"/>
        <pc:sldMkLst>
          <pc:docMk/>
          <pc:sldMk cId="3696269893" sldId="281"/>
        </pc:sldMkLst>
      </pc:sldChg>
      <pc:sldChg chg="modSp del mod ord">
        <pc:chgData name="Jonathan Arsenault" userId="fdf77038-d156-48fc-98d4-fee5a24026d9" providerId="ADAL" clId="{113E2349-CFD8-4F08-A9E5-1909C445A8A6}" dt="2022-08-03T21:01:42.144" v="15051" actId="2696"/>
        <pc:sldMkLst>
          <pc:docMk/>
          <pc:sldMk cId="2513665624" sldId="282"/>
        </pc:sldMkLst>
        <pc:spChg chg="mod">
          <ac:chgData name="Jonathan Arsenault" userId="fdf77038-d156-48fc-98d4-fee5a24026d9" providerId="ADAL" clId="{113E2349-CFD8-4F08-A9E5-1909C445A8A6}" dt="2022-06-20T17:38:33.488" v="1854" actId="20577"/>
          <ac:spMkLst>
            <pc:docMk/>
            <pc:sldMk cId="2513665624" sldId="282"/>
            <ac:spMk id="3" creationId="{911EB7E1-540D-66CE-2AB0-7ED1D409DA68}"/>
          </ac:spMkLst>
        </pc:spChg>
      </pc:sldChg>
      <pc:sldChg chg="modSp del mod ord">
        <pc:chgData name="Jonathan Arsenault" userId="fdf77038-d156-48fc-98d4-fee5a24026d9" providerId="ADAL" clId="{113E2349-CFD8-4F08-A9E5-1909C445A8A6}" dt="2022-08-03T21:01:42.144" v="15051" actId="2696"/>
        <pc:sldMkLst>
          <pc:docMk/>
          <pc:sldMk cId="1397714939" sldId="284"/>
        </pc:sldMkLst>
        <pc:spChg chg="mod">
          <ac:chgData name="Jonathan Arsenault" userId="fdf77038-d156-48fc-98d4-fee5a24026d9" providerId="ADAL" clId="{113E2349-CFD8-4F08-A9E5-1909C445A8A6}" dt="2022-06-20T17:37:39.447" v="1829" actId="20577"/>
          <ac:spMkLst>
            <pc:docMk/>
            <pc:sldMk cId="1397714939" sldId="284"/>
            <ac:spMk id="3" creationId="{911EB7E1-540D-66CE-2AB0-7ED1D409DA68}"/>
          </ac:spMkLst>
        </pc:spChg>
      </pc:sldChg>
      <pc:sldChg chg="del">
        <pc:chgData name="Jonathan Arsenault" userId="fdf77038-d156-48fc-98d4-fee5a24026d9" providerId="ADAL" clId="{113E2349-CFD8-4F08-A9E5-1909C445A8A6}" dt="2022-06-21T12:43:19.227" v="4156" actId="2696"/>
        <pc:sldMkLst>
          <pc:docMk/>
          <pc:sldMk cId="1358618354" sldId="285"/>
        </pc:sldMkLst>
      </pc:sldChg>
      <pc:sldChg chg="del">
        <pc:chgData name="Jonathan Arsenault" userId="fdf77038-d156-48fc-98d4-fee5a24026d9" providerId="ADAL" clId="{113E2349-CFD8-4F08-A9E5-1909C445A8A6}" dt="2022-06-21T12:43:19.227" v="4156" actId="2696"/>
        <pc:sldMkLst>
          <pc:docMk/>
          <pc:sldMk cId="2813550554" sldId="286"/>
        </pc:sldMkLst>
      </pc:sldChg>
      <pc:sldChg chg="del">
        <pc:chgData name="Jonathan Arsenault" userId="fdf77038-d156-48fc-98d4-fee5a24026d9" providerId="ADAL" clId="{113E2349-CFD8-4F08-A9E5-1909C445A8A6}" dt="2022-06-21T12:43:19.227" v="4156" actId="2696"/>
        <pc:sldMkLst>
          <pc:docMk/>
          <pc:sldMk cId="714850505" sldId="287"/>
        </pc:sldMkLst>
      </pc:sldChg>
      <pc:sldChg chg="del">
        <pc:chgData name="Jonathan Arsenault" userId="fdf77038-d156-48fc-98d4-fee5a24026d9" providerId="ADAL" clId="{113E2349-CFD8-4F08-A9E5-1909C445A8A6}" dt="2022-06-21T12:43:19.227" v="4156" actId="2696"/>
        <pc:sldMkLst>
          <pc:docMk/>
          <pc:sldMk cId="4183778064" sldId="288"/>
        </pc:sldMkLst>
      </pc:sldChg>
      <pc:sldChg chg="del">
        <pc:chgData name="Jonathan Arsenault" userId="fdf77038-d156-48fc-98d4-fee5a24026d9" providerId="ADAL" clId="{113E2349-CFD8-4F08-A9E5-1909C445A8A6}" dt="2022-06-21T12:43:19.227" v="4156" actId="2696"/>
        <pc:sldMkLst>
          <pc:docMk/>
          <pc:sldMk cId="3188305928" sldId="289"/>
        </pc:sldMkLst>
      </pc:sldChg>
      <pc:sldChg chg="del">
        <pc:chgData name="Jonathan Arsenault" userId="fdf77038-d156-48fc-98d4-fee5a24026d9" providerId="ADAL" clId="{113E2349-CFD8-4F08-A9E5-1909C445A8A6}" dt="2022-06-21T12:43:19.227" v="4156" actId="2696"/>
        <pc:sldMkLst>
          <pc:docMk/>
          <pc:sldMk cId="1958820132" sldId="290"/>
        </pc:sldMkLst>
      </pc:sldChg>
      <pc:sldChg chg="del">
        <pc:chgData name="Jonathan Arsenault" userId="fdf77038-d156-48fc-98d4-fee5a24026d9" providerId="ADAL" clId="{113E2349-CFD8-4F08-A9E5-1909C445A8A6}" dt="2022-06-21T12:43:19.227" v="4156" actId="2696"/>
        <pc:sldMkLst>
          <pc:docMk/>
          <pc:sldMk cId="2329577183" sldId="291"/>
        </pc:sldMkLst>
      </pc:sldChg>
      <pc:sldChg chg="del">
        <pc:chgData name="Jonathan Arsenault" userId="fdf77038-d156-48fc-98d4-fee5a24026d9" providerId="ADAL" clId="{113E2349-CFD8-4F08-A9E5-1909C445A8A6}" dt="2022-06-21T12:43:19.227" v="4156" actId="2696"/>
        <pc:sldMkLst>
          <pc:docMk/>
          <pc:sldMk cId="1799913722" sldId="292"/>
        </pc:sldMkLst>
      </pc:sldChg>
      <pc:sldChg chg="del">
        <pc:chgData name="Jonathan Arsenault" userId="fdf77038-d156-48fc-98d4-fee5a24026d9" providerId="ADAL" clId="{113E2349-CFD8-4F08-A9E5-1909C445A8A6}" dt="2022-06-21T12:43:19.227" v="4156" actId="2696"/>
        <pc:sldMkLst>
          <pc:docMk/>
          <pc:sldMk cId="3813927836" sldId="293"/>
        </pc:sldMkLst>
      </pc:sldChg>
      <pc:sldChg chg="del">
        <pc:chgData name="Jonathan Arsenault" userId="fdf77038-d156-48fc-98d4-fee5a24026d9" providerId="ADAL" clId="{113E2349-CFD8-4F08-A9E5-1909C445A8A6}" dt="2022-06-21T12:43:19.227" v="4156" actId="2696"/>
        <pc:sldMkLst>
          <pc:docMk/>
          <pc:sldMk cId="562283244" sldId="294"/>
        </pc:sldMkLst>
      </pc:sldChg>
      <pc:sldChg chg="del">
        <pc:chgData name="Jonathan Arsenault" userId="fdf77038-d156-48fc-98d4-fee5a24026d9" providerId="ADAL" clId="{113E2349-CFD8-4F08-A9E5-1909C445A8A6}" dt="2022-06-21T12:43:19.227" v="4156" actId="2696"/>
        <pc:sldMkLst>
          <pc:docMk/>
          <pc:sldMk cId="2930247282" sldId="295"/>
        </pc:sldMkLst>
      </pc:sldChg>
      <pc:sldChg chg="del">
        <pc:chgData name="Jonathan Arsenault" userId="fdf77038-d156-48fc-98d4-fee5a24026d9" providerId="ADAL" clId="{113E2349-CFD8-4F08-A9E5-1909C445A8A6}" dt="2022-06-21T12:43:19.227" v="4156" actId="2696"/>
        <pc:sldMkLst>
          <pc:docMk/>
          <pc:sldMk cId="3798077075" sldId="296"/>
        </pc:sldMkLst>
      </pc:sldChg>
      <pc:sldChg chg="del">
        <pc:chgData name="Jonathan Arsenault" userId="fdf77038-d156-48fc-98d4-fee5a24026d9" providerId="ADAL" clId="{113E2349-CFD8-4F08-A9E5-1909C445A8A6}" dt="2022-06-21T12:43:19.227" v="4156" actId="2696"/>
        <pc:sldMkLst>
          <pc:docMk/>
          <pc:sldMk cId="1983998008" sldId="297"/>
        </pc:sldMkLst>
      </pc:sldChg>
      <pc:sldChg chg="del">
        <pc:chgData name="Jonathan Arsenault" userId="fdf77038-d156-48fc-98d4-fee5a24026d9" providerId="ADAL" clId="{113E2349-CFD8-4F08-A9E5-1909C445A8A6}" dt="2022-06-21T12:43:19.227" v="4156" actId="2696"/>
        <pc:sldMkLst>
          <pc:docMk/>
          <pc:sldMk cId="3022593734" sldId="298"/>
        </pc:sldMkLst>
      </pc:sldChg>
      <pc:sldChg chg="addSp delSp modSp new del mod">
        <pc:chgData name="Jonathan Arsenault" userId="fdf77038-d156-48fc-98d4-fee5a24026d9" providerId="ADAL" clId="{113E2349-CFD8-4F08-A9E5-1909C445A8A6}" dt="2022-08-03T21:01:42.144" v="15051" actId="2696"/>
        <pc:sldMkLst>
          <pc:docMk/>
          <pc:sldMk cId="1236197804" sldId="299"/>
        </pc:sldMkLst>
        <pc:spChg chg="mod">
          <ac:chgData name="Jonathan Arsenault" userId="fdf77038-d156-48fc-98d4-fee5a24026d9" providerId="ADAL" clId="{113E2349-CFD8-4F08-A9E5-1909C445A8A6}" dt="2022-06-20T17:51:18.274" v="1880" actId="20577"/>
          <ac:spMkLst>
            <pc:docMk/>
            <pc:sldMk cId="1236197804" sldId="299"/>
            <ac:spMk id="2" creationId="{5AE699FB-84AC-9292-7E7A-FA1B5DB7C755}"/>
          </ac:spMkLst>
        </pc:spChg>
        <pc:spChg chg="del">
          <ac:chgData name="Jonathan Arsenault" userId="fdf77038-d156-48fc-98d4-fee5a24026d9" providerId="ADAL" clId="{113E2349-CFD8-4F08-A9E5-1909C445A8A6}" dt="2022-06-20T17:53:14.388" v="1940"/>
          <ac:spMkLst>
            <pc:docMk/>
            <pc:sldMk cId="1236197804" sldId="299"/>
            <ac:spMk id="3" creationId="{C4179D84-7131-67BD-09E5-0230FB4B0192}"/>
          </ac:spMkLst>
        </pc:spChg>
        <pc:spChg chg="mod">
          <ac:chgData name="Jonathan Arsenault" userId="fdf77038-d156-48fc-98d4-fee5a24026d9" providerId="ADAL" clId="{113E2349-CFD8-4F08-A9E5-1909C445A8A6}" dt="2022-06-20T17:51:51.872" v="1939" actId="20577"/>
          <ac:spMkLst>
            <pc:docMk/>
            <pc:sldMk cId="1236197804" sldId="299"/>
            <ac:spMk id="5" creationId="{44233CD8-9422-094D-9DB0-3313AEA90F56}"/>
          </ac:spMkLst>
        </pc:spChg>
        <pc:spChg chg="add mod">
          <ac:chgData name="Jonathan Arsenault" userId="fdf77038-d156-48fc-98d4-fee5a24026d9" providerId="ADAL" clId="{113E2349-CFD8-4F08-A9E5-1909C445A8A6}" dt="2022-06-20T17:55:09.201" v="1996" actId="20577"/>
          <ac:spMkLst>
            <pc:docMk/>
            <pc:sldMk cId="1236197804" sldId="299"/>
            <ac:spMk id="12" creationId="{18CA59DC-E6D6-CF67-5310-FE98CD6B0E55}"/>
          </ac:spMkLst>
        </pc:spChg>
        <pc:spChg chg="add mod">
          <ac:chgData name="Jonathan Arsenault" userId="fdf77038-d156-48fc-98d4-fee5a24026d9" providerId="ADAL" clId="{113E2349-CFD8-4F08-A9E5-1909C445A8A6}" dt="2022-06-20T17:55:03.427" v="1985" actId="20577"/>
          <ac:spMkLst>
            <pc:docMk/>
            <pc:sldMk cId="1236197804" sldId="299"/>
            <ac:spMk id="13" creationId="{E76527E7-26A0-52DE-D730-322FEC21A3AA}"/>
          </ac:spMkLst>
        </pc:spChg>
        <pc:spChg chg="add mod">
          <ac:chgData name="Jonathan Arsenault" userId="fdf77038-d156-48fc-98d4-fee5a24026d9" providerId="ADAL" clId="{113E2349-CFD8-4F08-A9E5-1909C445A8A6}" dt="2022-06-20T17:54:22.800" v="1968" actId="1076"/>
          <ac:spMkLst>
            <pc:docMk/>
            <pc:sldMk cId="1236197804" sldId="299"/>
            <ac:spMk id="14" creationId="{9C9C564A-58D9-C9BF-D7EF-93FD3AD7C648}"/>
          </ac:spMkLst>
        </pc:spChg>
        <pc:spChg chg="add del mod">
          <ac:chgData name="Jonathan Arsenault" userId="fdf77038-d156-48fc-98d4-fee5a24026d9" providerId="ADAL" clId="{113E2349-CFD8-4F08-A9E5-1909C445A8A6}" dt="2022-06-21T14:18:21.630" v="5337"/>
          <ac:spMkLst>
            <pc:docMk/>
            <pc:sldMk cId="1236197804" sldId="299"/>
            <ac:spMk id="18" creationId="{9024CD5D-7D2B-9646-68AF-ADD4898A6850}"/>
          </ac:spMkLst>
        </pc:spChg>
        <pc:picChg chg="add del mod">
          <ac:chgData name="Jonathan Arsenault" userId="fdf77038-d156-48fc-98d4-fee5a24026d9" providerId="ADAL" clId="{113E2349-CFD8-4F08-A9E5-1909C445A8A6}" dt="2022-06-21T14:18:19.671" v="5336" actId="478"/>
          <ac:picMkLst>
            <pc:docMk/>
            <pc:sldMk cId="1236197804" sldId="299"/>
            <ac:picMk id="7" creationId="{E18FE836-0E20-154C-8139-24354BE1BB58}"/>
          </ac:picMkLst>
        </pc:picChg>
        <pc:picChg chg="add del mod">
          <ac:chgData name="Jonathan Arsenault" userId="fdf77038-d156-48fc-98d4-fee5a24026d9" providerId="ADAL" clId="{113E2349-CFD8-4F08-A9E5-1909C445A8A6}" dt="2022-06-21T14:18:31.162" v="5342" actId="478"/>
          <ac:picMkLst>
            <pc:docMk/>
            <pc:sldMk cId="1236197804" sldId="299"/>
            <ac:picMk id="9" creationId="{37F7BCB7-78DF-79E6-B324-5571C0613AD6}"/>
          </ac:picMkLst>
        </pc:picChg>
        <pc:picChg chg="add del mod">
          <ac:chgData name="Jonathan Arsenault" userId="fdf77038-d156-48fc-98d4-fee5a24026d9" providerId="ADAL" clId="{113E2349-CFD8-4F08-A9E5-1909C445A8A6}" dt="2022-06-21T14:17:44.595" v="5323" actId="478"/>
          <ac:picMkLst>
            <pc:docMk/>
            <pc:sldMk cId="1236197804" sldId="299"/>
            <ac:picMk id="11" creationId="{B6CBB5E4-1110-05BF-9534-34D239FE62A3}"/>
          </ac:picMkLst>
        </pc:picChg>
        <pc:picChg chg="add mod">
          <ac:chgData name="Jonathan Arsenault" userId="fdf77038-d156-48fc-98d4-fee5a24026d9" providerId="ADAL" clId="{113E2349-CFD8-4F08-A9E5-1909C445A8A6}" dt="2022-06-21T14:18:44.886" v="5347" actId="1076"/>
          <ac:picMkLst>
            <pc:docMk/>
            <pc:sldMk cId="1236197804" sldId="299"/>
            <ac:picMk id="16" creationId="{F191C03C-9867-6355-DDF1-A7855A017F6B}"/>
          </ac:picMkLst>
        </pc:picChg>
        <pc:picChg chg="add mod">
          <ac:chgData name="Jonathan Arsenault" userId="fdf77038-d156-48fc-98d4-fee5a24026d9" providerId="ADAL" clId="{113E2349-CFD8-4F08-A9E5-1909C445A8A6}" dt="2022-06-21T14:18:30.186" v="5341" actId="1076"/>
          <ac:picMkLst>
            <pc:docMk/>
            <pc:sldMk cId="1236197804" sldId="299"/>
            <ac:picMk id="20" creationId="{BD58891A-5309-4476-5F4E-1FD10B6F126B}"/>
          </ac:picMkLst>
        </pc:picChg>
        <pc:picChg chg="add mod">
          <ac:chgData name="Jonathan Arsenault" userId="fdf77038-d156-48fc-98d4-fee5a24026d9" providerId="ADAL" clId="{113E2349-CFD8-4F08-A9E5-1909C445A8A6}" dt="2022-06-21T14:18:39.460" v="5346" actId="1076"/>
          <ac:picMkLst>
            <pc:docMk/>
            <pc:sldMk cId="1236197804" sldId="299"/>
            <ac:picMk id="22" creationId="{0FA86213-7FD4-7197-7D56-17D6FD4C946C}"/>
          </ac:picMkLst>
        </pc:picChg>
      </pc:sldChg>
      <pc:sldChg chg="addSp delSp modSp add del mod ord">
        <pc:chgData name="Jonathan Arsenault" userId="fdf77038-d156-48fc-98d4-fee5a24026d9" providerId="ADAL" clId="{113E2349-CFD8-4F08-A9E5-1909C445A8A6}" dt="2022-08-03T21:01:42.144" v="15051" actId="2696"/>
        <pc:sldMkLst>
          <pc:docMk/>
          <pc:sldMk cId="3647968322" sldId="300"/>
        </pc:sldMkLst>
        <pc:spChg chg="mod">
          <ac:chgData name="Jonathan Arsenault" userId="fdf77038-d156-48fc-98d4-fee5a24026d9" providerId="ADAL" clId="{113E2349-CFD8-4F08-A9E5-1909C445A8A6}" dt="2022-06-20T17:57:18.042" v="2001" actId="1076"/>
          <ac:spMkLst>
            <pc:docMk/>
            <pc:sldMk cId="3647968322" sldId="300"/>
            <ac:spMk id="5" creationId="{44233CD8-9422-094D-9DB0-3313AEA90F56}"/>
          </ac:spMkLst>
        </pc:spChg>
        <pc:spChg chg="add del mod">
          <ac:chgData name="Jonathan Arsenault" userId="fdf77038-d156-48fc-98d4-fee5a24026d9" providerId="ADAL" clId="{113E2349-CFD8-4F08-A9E5-1909C445A8A6}" dt="2022-06-20T17:57:29.368" v="2009"/>
          <ac:spMkLst>
            <pc:docMk/>
            <pc:sldMk cId="3647968322" sldId="300"/>
            <ac:spMk id="6" creationId="{14E8601F-202B-0A3C-5FE4-DB226661BA4C}"/>
          </ac:spMkLst>
        </pc:spChg>
        <pc:spChg chg="del">
          <ac:chgData name="Jonathan Arsenault" userId="fdf77038-d156-48fc-98d4-fee5a24026d9" providerId="ADAL" clId="{113E2349-CFD8-4F08-A9E5-1909C445A8A6}" dt="2022-06-20T17:57:23.296" v="2005" actId="478"/>
          <ac:spMkLst>
            <pc:docMk/>
            <pc:sldMk cId="3647968322" sldId="300"/>
            <ac:spMk id="12" creationId="{18CA59DC-E6D6-CF67-5310-FE98CD6B0E55}"/>
          </ac:spMkLst>
        </pc:spChg>
        <pc:spChg chg="del">
          <ac:chgData name="Jonathan Arsenault" userId="fdf77038-d156-48fc-98d4-fee5a24026d9" providerId="ADAL" clId="{113E2349-CFD8-4F08-A9E5-1909C445A8A6}" dt="2022-06-20T17:57:24.276" v="2006" actId="478"/>
          <ac:spMkLst>
            <pc:docMk/>
            <pc:sldMk cId="3647968322" sldId="300"/>
            <ac:spMk id="13" creationId="{E76527E7-26A0-52DE-D730-322FEC21A3AA}"/>
          </ac:spMkLst>
        </pc:spChg>
        <pc:spChg chg="del mod">
          <ac:chgData name="Jonathan Arsenault" userId="fdf77038-d156-48fc-98d4-fee5a24026d9" providerId="ADAL" clId="{113E2349-CFD8-4F08-A9E5-1909C445A8A6}" dt="2022-06-20T17:57:26.960" v="2008" actId="478"/>
          <ac:spMkLst>
            <pc:docMk/>
            <pc:sldMk cId="3647968322" sldId="300"/>
            <ac:spMk id="14" creationId="{9C9C564A-58D9-C9BF-D7EF-93FD3AD7C648}"/>
          </ac:spMkLst>
        </pc:spChg>
        <pc:spChg chg="add del mod">
          <ac:chgData name="Jonathan Arsenault" userId="fdf77038-d156-48fc-98d4-fee5a24026d9" providerId="ADAL" clId="{113E2349-CFD8-4F08-A9E5-1909C445A8A6}" dt="2022-06-20T19:51:31.171" v="4004"/>
          <ac:spMkLst>
            <pc:docMk/>
            <pc:sldMk cId="3647968322" sldId="300"/>
            <ac:spMk id="16" creationId="{DA847700-B724-B14C-EA23-F88AEFF6FBE2}"/>
          </ac:spMkLst>
        </pc:spChg>
        <pc:spChg chg="add mod">
          <ac:chgData name="Jonathan Arsenault" userId="fdf77038-d156-48fc-98d4-fee5a24026d9" providerId="ADAL" clId="{113E2349-CFD8-4F08-A9E5-1909C445A8A6}" dt="2022-06-21T12:41:13.061" v="4155" actId="14100"/>
          <ac:spMkLst>
            <pc:docMk/>
            <pc:sldMk cId="3647968322" sldId="300"/>
            <ac:spMk id="19" creationId="{41B8CA55-6E45-D8C3-FC26-A9B0FEC96D26}"/>
          </ac:spMkLst>
        </pc:spChg>
        <pc:spChg chg="add del mod">
          <ac:chgData name="Jonathan Arsenault" userId="fdf77038-d156-48fc-98d4-fee5a24026d9" providerId="ADAL" clId="{113E2349-CFD8-4F08-A9E5-1909C445A8A6}" dt="2022-06-21T13:43:17.283" v="4671"/>
          <ac:spMkLst>
            <pc:docMk/>
            <pc:sldMk cId="3647968322" sldId="300"/>
            <ac:spMk id="21" creationId="{034ADC47-DE37-9E1E-1E10-7CCEEC06EB2F}"/>
          </ac:spMkLst>
        </pc:spChg>
        <pc:picChg chg="del">
          <ac:chgData name="Jonathan Arsenault" userId="fdf77038-d156-48fc-98d4-fee5a24026d9" providerId="ADAL" clId="{113E2349-CFD8-4F08-A9E5-1909C445A8A6}" dt="2022-06-20T17:57:20.187" v="2003" actId="478"/>
          <ac:picMkLst>
            <pc:docMk/>
            <pc:sldMk cId="3647968322" sldId="300"/>
            <ac:picMk id="7" creationId="{E18FE836-0E20-154C-8139-24354BE1BB58}"/>
          </ac:picMkLst>
        </pc:picChg>
        <pc:picChg chg="del">
          <ac:chgData name="Jonathan Arsenault" userId="fdf77038-d156-48fc-98d4-fee5a24026d9" providerId="ADAL" clId="{113E2349-CFD8-4F08-A9E5-1909C445A8A6}" dt="2022-06-20T17:57:21.096" v="2004" actId="478"/>
          <ac:picMkLst>
            <pc:docMk/>
            <pc:sldMk cId="3647968322" sldId="300"/>
            <ac:picMk id="9" creationId="{37F7BCB7-78DF-79E6-B324-5571C0613AD6}"/>
          </ac:picMkLst>
        </pc:picChg>
        <pc:picChg chg="add del mod">
          <ac:chgData name="Jonathan Arsenault" userId="fdf77038-d156-48fc-98d4-fee5a24026d9" providerId="ADAL" clId="{113E2349-CFD8-4F08-A9E5-1909C445A8A6}" dt="2022-06-20T19:51:29.390" v="4003" actId="478"/>
          <ac:picMkLst>
            <pc:docMk/>
            <pc:sldMk cId="3647968322" sldId="300"/>
            <ac:picMk id="10" creationId="{C4BD46D6-2B60-379F-AF2F-EF188AB6B3F0}"/>
          </ac:picMkLst>
        </pc:picChg>
        <pc:picChg chg="del">
          <ac:chgData name="Jonathan Arsenault" userId="fdf77038-d156-48fc-98d4-fee5a24026d9" providerId="ADAL" clId="{113E2349-CFD8-4F08-A9E5-1909C445A8A6}" dt="2022-06-20T17:57:19.435" v="2002" actId="478"/>
          <ac:picMkLst>
            <pc:docMk/>
            <pc:sldMk cId="3647968322" sldId="300"/>
            <ac:picMk id="11" creationId="{B6CBB5E4-1110-05BF-9534-34D239FE62A3}"/>
          </ac:picMkLst>
        </pc:picChg>
        <pc:picChg chg="add del mod">
          <ac:chgData name="Jonathan Arsenault" userId="fdf77038-d156-48fc-98d4-fee5a24026d9" providerId="ADAL" clId="{113E2349-CFD8-4F08-A9E5-1909C445A8A6}" dt="2022-06-21T13:43:15.677" v="4670" actId="478"/>
          <ac:picMkLst>
            <pc:docMk/>
            <pc:sldMk cId="3647968322" sldId="300"/>
            <ac:picMk id="18" creationId="{44D3B3F9-3666-9789-048E-88DF24C0FD92}"/>
          </ac:picMkLst>
        </pc:picChg>
        <pc:picChg chg="add mod">
          <ac:chgData name="Jonathan Arsenault" userId="fdf77038-d156-48fc-98d4-fee5a24026d9" providerId="ADAL" clId="{113E2349-CFD8-4F08-A9E5-1909C445A8A6}" dt="2022-06-21T13:43:20.838" v="4674" actId="1076"/>
          <ac:picMkLst>
            <pc:docMk/>
            <pc:sldMk cId="3647968322" sldId="300"/>
            <ac:picMk id="23" creationId="{EA51A3C4-2C8D-79B0-4ACF-1CBA28716E26}"/>
          </ac:picMkLst>
        </pc:picChg>
      </pc:sldChg>
      <pc:sldChg chg="new del">
        <pc:chgData name="Jonathan Arsenault" userId="fdf77038-d156-48fc-98d4-fee5a24026d9" providerId="ADAL" clId="{113E2349-CFD8-4F08-A9E5-1909C445A8A6}" dt="2022-06-20T17:58:41.471" v="2014" actId="680"/>
        <pc:sldMkLst>
          <pc:docMk/>
          <pc:sldMk cId="585683622" sldId="301"/>
        </pc:sldMkLst>
      </pc:sldChg>
      <pc:sldChg chg="addSp delSp modSp new del mod">
        <pc:chgData name="Jonathan Arsenault" userId="fdf77038-d156-48fc-98d4-fee5a24026d9" providerId="ADAL" clId="{113E2349-CFD8-4F08-A9E5-1909C445A8A6}" dt="2022-08-03T21:01:42.144" v="15051" actId="2696"/>
        <pc:sldMkLst>
          <pc:docMk/>
          <pc:sldMk cId="2267800846" sldId="301"/>
        </pc:sldMkLst>
        <pc:spChg chg="mod">
          <ac:chgData name="Jonathan Arsenault" userId="fdf77038-d156-48fc-98d4-fee5a24026d9" providerId="ADAL" clId="{113E2349-CFD8-4F08-A9E5-1909C445A8A6}" dt="2022-06-20T17:59:08.032" v="2040" actId="20577"/>
          <ac:spMkLst>
            <pc:docMk/>
            <pc:sldMk cId="2267800846" sldId="301"/>
            <ac:spMk id="2" creationId="{CD775A37-4F20-9B9B-FC36-D13E8EF37698}"/>
          </ac:spMkLst>
        </pc:spChg>
        <pc:spChg chg="del">
          <ac:chgData name="Jonathan Arsenault" userId="fdf77038-d156-48fc-98d4-fee5a24026d9" providerId="ADAL" clId="{113E2349-CFD8-4F08-A9E5-1909C445A8A6}" dt="2022-06-20T17:58:56.768" v="2016"/>
          <ac:spMkLst>
            <pc:docMk/>
            <pc:sldMk cId="2267800846" sldId="301"/>
            <ac:spMk id="3" creationId="{941B7CBD-D2D1-17D2-E339-1189B36B2C28}"/>
          </ac:spMkLst>
        </pc:spChg>
        <pc:spChg chg="mod">
          <ac:chgData name="Jonathan Arsenault" userId="fdf77038-d156-48fc-98d4-fee5a24026d9" providerId="ADAL" clId="{113E2349-CFD8-4F08-A9E5-1909C445A8A6}" dt="2022-06-21T17:47:47.632" v="9578" actId="20577"/>
          <ac:spMkLst>
            <pc:docMk/>
            <pc:sldMk cId="2267800846" sldId="301"/>
            <ac:spMk id="5" creationId="{30264E46-E22C-3B01-4299-B6BF410705FE}"/>
          </ac:spMkLst>
        </pc:spChg>
        <pc:spChg chg="add mod">
          <ac:chgData name="Jonathan Arsenault" userId="fdf77038-d156-48fc-98d4-fee5a24026d9" providerId="ADAL" clId="{113E2349-CFD8-4F08-A9E5-1909C445A8A6}" dt="2022-06-21T17:48:21.792" v="9610" actId="20577"/>
          <ac:spMkLst>
            <pc:docMk/>
            <pc:sldMk cId="2267800846" sldId="301"/>
            <ac:spMk id="8" creationId="{30035783-6DF3-27F6-A3CE-03A1F05B8C19}"/>
          </ac:spMkLst>
        </pc:spChg>
        <pc:spChg chg="add del mod">
          <ac:chgData name="Jonathan Arsenault" userId="fdf77038-d156-48fc-98d4-fee5a24026d9" providerId="ADAL" clId="{113E2349-CFD8-4F08-A9E5-1909C445A8A6}" dt="2022-06-21T14:16:51.277" v="5319"/>
          <ac:spMkLst>
            <pc:docMk/>
            <pc:sldMk cId="2267800846" sldId="301"/>
            <ac:spMk id="10" creationId="{2CD288EF-41B8-D494-C0D9-C2C0BC1FAAB6}"/>
          </ac:spMkLst>
        </pc:spChg>
        <pc:picChg chg="add del mod">
          <ac:chgData name="Jonathan Arsenault" userId="fdf77038-d156-48fc-98d4-fee5a24026d9" providerId="ADAL" clId="{113E2349-CFD8-4F08-A9E5-1909C445A8A6}" dt="2022-06-21T14:16:49.118" v="5318" actId="478"/>
          <ac:picMkLst>
            <pc:docMk/>
            <pc:sldMk cId="2267800846" sldId="301"/>
            <ac:picMk id="7" creationId="{3CD1B8E6-810A-B326-761B-D8E5F74FE3F5}"/>
          </ac:picMkLst>
        </pc:picChg>
        <pc:picChg chg="add mod">
          <ac:chgData name="Jonathan Arsenault" userId="fdf77038-d156-48fc-98d4-fee5a24026d9" providerId="ADAL" clId="{113E2349-CFD8-4F08-A9E5-1909C445A8A6}" dt="2022-06-21T14:16:57.088" v="5322" actId="1076"/>
          <ac:picMkLst>
            <pc:docMk/>
            <pc:sldMk cId="2267800846" sldId="301"/>
            <ac:picMk id="12" creationId="{58D668C4-85EA-E192-63E2-B95FA725E75C}"/>
          </ac:picMkLst>
        </pc:picChg>
      </pc:sldChg>
      <pc:sldChg chg="addSp delSp modSp add del mod modNotesTx">
        <pc:chgData name="Jonathan Arsenault" userId="fdf77038-d156-48fc-98d4-fee5a24026d9" providerId="ADAL" clId="{113E2349-CFD8-4F08-A9E5-1909C445A8A6}" dt="2022-08-03T21:01:42.144" v="15051" actId="2696"/>
        <pc:sldMkLst>
          <pc:docMk/>
          <pc:sldMk cId="45766434" sldId="302"/>
        </pc:sldMkLst>
        <pc:spChg chg="mod">
          <ac:chgData name="Jonathan Arsenault" userId="fdf77038-d156-48fc-98d4-fee5a24026d9" providerId="ADAL" clId="{113E2349-CFD8-4F08-A9E5-1909C445A8A6}" dt="2022-06-20T18:56:03.782" v="3553"/>
          <ac:spMkLst>
            <pc:docMk/>
            <pc:sldMk cId="45766434" sldId="302"/>
            <ac:spMk id="5" creationId="{44233CD8-9422-094D-9DB0-3313AEA90F56}"/>
          </ac:spMkLst>
        </pc:spChg>
        <pc:spChg chg="add del mod">
          <ac:chgData name="Jonathan Arsenault" userId="fdf77038-d156-48fc-98d4-fee5a24026d9" providerId="ADAL" clId="{113E2349-CFD8-4F08-A9E5-1909C445A8A6}" dt="2022-06-20T18:56:33.452" v="3562"/>
          <ac:spMkLst>
            <pc:docMk/>
            <pc:sldMk cId="45766434" sldId="302"/>
            <ac:spMk id="10" creationId="{1EEAE163-EFB9-BD42-671F-E4F5749578FE}"/>
          </ac:spMkLst>
        </pc:spChg>
        <pc:spChg chg="add del mod">
          <ac:chgData name="Jonathan Arsenault" userId="fdf77038-d156-48fc-98d4-fee5a24026d9" providerId="ADAL" clId="{113E2349-CFD8-4F08-A9E5-1909C445A8A6}" dt="2022-06-20T19:01:55.449" v="3593"/>
          <ac:spMkLst>
            <pc:docMk/>
            <pc:sldMk cId="45766434" sldId="302"/>
            <ac:spMk id="20" creationId="{D6D99002-B4F8-0CD7-25A9-FF49C1B5539A}"/>
          </ac:spMkLst>
        </pc:spChg>
        <pc:spChg chg="add del mod">
          <ac:chgData name="Jonathan Arsenault" userId="fdf77038-d156-48fc-98d4-fee5a24026d9" providerId="ADAL" clId="{113E2349-CFD8-4F08-A9E5-1909C445A8A6}" dt="2022-06-21T14:22:53.645" v="5354"/>
          <ac:spMkLst>
            <pc:docMk/>
            <pc:sldMk cId="45766434" sldId="302"/>
            <ac:spMk id="26" creationId="{D6B139C9-7954-8C74-F1E5-290CDF30CD99}"/>
          </ac:spMkLst>
        </pc:spChg>
        <pc:picChg chg="add del mod">
          <ac:chgData name="Jonathan Arsenault" userId="fdf77038-d156-48fc-98d4-fee5a24026d9" providerId="ADAL" clId="{113E2349-CFD8-4F08-A9E5-1909C445A8A6}" dt="2022-06-21T14:22:59.591" v="5358" actId="478"/>
          <ac:picMkLst>
            <pc:docMk/>
            <pc:sldMk cId="45766434" sldId="302"/>
            <ac:picMk id="6" creationId="{70CD4D43-7043-5499-E8B5-F1365DC59CE4}"/>
          </ac:picMkLst>
        </pc:picChg>
        <pc:picChg chg="del">
          <ac:chgData name="Jonathan Arsenault" userId="fdf77038-d156-48fc-98d4-fee5a24026d9" providerId="ADAL" clId="{113E2349-CFD8-4F08-A9E5-1909C445A8A6}" dt="2022-06-20T18:56:28.545" v="3561" actId="478"/>
          <ac:picMkLst>
            <pc:docMk/>
            <pc:sldMk cId="45766434" sldId="302"/>
            <ac:picMk id="7" creationId="{E18FE836-0E20-154C-8139-24354BE1BB58}"/>
          </ac:picMkLst>
        </pc:picChg>
        <pc:picChg chg="del">
          <ac:chgData name="Jonathan Arsenault" userId="fdf77038-d156-48fc-98d4-fee5a24026d9" providerId="ADAL" clId="{113E2349-CFD8-4F08-A9E5-1909C445A8A6}" dt="2022-06-20T18:56:48.912" v="3569" actId="478"/>
          <ac:picMkLst>
            <pc:docMk/>
            <pc:sldMk cId="45766434" sldId="302"/>
            <ac:picMk id="9" creationId="{37F7BCB7-78DF-79E6-B324-5571C0613AD6}"/>
          </ac:picMkLst>
        </pc:picChg>
        <pc:picChg chg="del">
          <ac:chgData name="Jonathan Arsenault" userId="fdf77038-d156-48fc-98d4-fee5a24026d9" providerId="ADAL" clId="{113E2349-CFD8-4F08-A9E5-1909C445A8A6}" dt="2022-06-20T18:56:13.693" v="3555" actId="478"/>
          <ac:picMkLst>
            <pc:docMk/>
            <pc:sldMk cId="45766434" sldId="302"/>
            <ac:picMk id="11" creationId="{B6CBB5E4-1110-05BF-9534-34D239FE62A3}"/>
          </ac:picMkLst>
        </pc:picChg>
        <pc:picChg chg="add del mod">
          <ac:chgData name="Jonathan Arsenault" userId="fdf77038-d156-48fc-98d4-fee5a24026d9" providerId="ADAL" clId="{113E2349-CFD8-4F08-A9E5-1909C445A8A6}" dt="2022-06-20T19:01:44.983" v="3592" actId="478"/>
          <ac:picMkLst>
            <pc:docMk/>
            <pc:sldMk cId="45766434" sldId="302"/>
            <ac:picMk id="16" creationId="{55709530-A2A9-0343-1A5F-F77DB64BC4BD}"/>
          </ac:picMkLst>
        </pc:picChg>
        <pc:picChg chg="add del mod">
          <ac:chgData name="Jonathan Arsenault" userId="fdf77038-d156-48fc-98d4-fee5a24026d9" providerId="ADAL" clId="{113E2349-CFD8-4F08-A9E5-1909C445A8A6}" dt="2022-06-21T14:22:40.170" v="5348" actId="478"/>
          <ac:picMkLst>
            <pc:docMk/>
            <pc:sldMk cId="45766434" sldId="302"/>
            <ac:picMk id="18" creationId="{22CDE262-EAEB-6970-74D9-85F503B49DD7}"/>
          </ac:picMkLst>
        </pc:picChg>
        <pc:picChg chg="add del mod">
          <ac:chgData name="Jonathan Arsenault" userId="fdf77038-d156-48fc-98d4-fee5a24026d9" providerId="ADAL" clId="{113E2349-CFD8-4F08-A9E5-1909C445A8A6}" dt="2022-06-21T14:22:51.302" v="5353" actId="478"/>
          <ac:picMkLst>
            <pc:docMk/>
            <pc:sldMk cId="45766434" sldId="302"/>
            <ac:picMk id="22" creationId="{AD9DD062-177F-A519-13AB-ED904A442C4F}"/>
          </ac:picMkLst>
        </pc:picChg>
        <pc:picChg chg="add mod">
          <ac:chgData name="Jonathan Arsenault" userId="fdf77038-d156-48fc-98d4-fee5a24026d9" providerId="ADAL" clId="{113E2349-CFD8-4F08-A9E5-1909C445A8A6}" dt="2022-06-21T14:22:49.970" v="5352" actId="1076"/>
          <ac:picMkLst>
            <pc:docMk/>
            <pc:sldMk cId="45766434" sldId="302"/>
            <ac:picMk id="24" creationId="{1718B1A7-FC02-C384-2008-A50C7CA49374}"/>
          </ac:picMkLst>
        </pc:picChg>
        <pc:picChg chg="add mod">
          <ac:chgData name="Jonathan Arsenault" userId="fdf77038-d156-48fc-98d4-fee5a24026d9" providerId="ADAL" clId="{113E2349-CFD8-4F08-A9E5-1909C445A8A6}" dt="2022-06-21T14:22:58.735" v="5357" actId="1076"/>
          <ac:picMkLst>
            <pc:docMk/>
            <pc:sldMk cId="45766434" sldId="302"/>
            <ac:picMk id="28" creationId="{49775B63-1617-B645-3658-E17EFF33A5D9}"/>
          </ac:picMkLst>
        </pc:picChg>
        <pc:picChg chg="add mod">
          <ac:chgData name="Jonathan Arsenault" userId="fdf77038-d156-48fc-98d4-fee5a24026d9" providerId="ADAL" clId="{113E2349-CFD8-4F08-A9E5-1909C445A8A6}" dt="2022-06-21T14:23:09.576" v="5362" actId="1076"/>
          <ac:picMkLst>
            <pc:docMk/>
            <pc:sldMk cId="45766434" sldId="302"/>
            <ac:picMk id="30" creationId="{28C060FD-4594-0D35-070C-4FAC6CA354C7}"/>
          </ac:picMkLst>
        </pc:picChg>
      </pc:sldChg>
      <pc:sldChg chg="addSp delSp modSp add del mod modNotesTx">
        <pc:chgData name="Jonathan Arsenault" userId="fdf77038-d156-48fc-98d4-fee5a24026d9" providerId="ADAL" clId="{113E2349-CFD8-4F08-A9E5-1909C445A8A6}" dt="2022-08-03T21:01:42.144" v="15051" actId="2696"/>
        <pc:sldMkLst>
          <pc:docMk/>
          <pc:sldMk cId="3625565894" sldId="303"/>
        </pc:sldMkLst>
        <pc:spChg chg="add del mod">
          <ac:chgData name="Jonathan Arsenault" userId="fdf77038-d156-48fc-98d4-fee5a24026d9" providerId="ADAL" clId="{113E2349-CFD8-4F08-A9E5-1909C445A8A6}" dt="2022-06-20T19:48:17.488" v="3994"/>
          <ac:spMkLst>
            <pc:docMk/>
            <pc:sldMk cId="3625565894" sldId="303"/>
            <ac:spMk id="9" creationId="{78AC802E-22C0-130C-F1EA-41B71B617BE0}"/>
          </ac:spMkLst>
        </pc:spChg>
        <pc:spChg chg="add del mod">
          <ac:chgData name="Jonathan Arsenault" userId="fdf77038-d156-48fc-98d4-fee5a24026d9" providerId="ADAL" clId="{113E2349-CFD8-4F08-A9E5-1909C445A8A6}" dt="2022-06-21T14:24:19.217" v="5373"/>
          <ac:spMkLst>
            <pc:docMk/>
            <pc:sldMk cId="3625565894" sldId="303"/>
            <ac:spMk id="21" creationId="{92B55615-7E50-D508-8320-8FAB67678A95}"/>
          </ac:spMkLst>
        </pc:spChg>
        <pc:picChg chg="del">
          <ac:chgData name="Jonathan Arsenault" userId="fdf77038-d156-48fc-98d4-fee5a24026d9" providerId="ADAL" clId="{113E2349-CFD8-4F08-A9E5-1909C445A8A6}" dt="2022-06-20T19:47:57.406" v="3988" actId="478"/>
          <ac:picMkLst>
            <pc:docMk/>
            <pc:sldMk cId="3625565894" sldId="303"/>
            <ac:picMk id="6" creationId="{70CD4D43-7043-5499-E8B5-F1365DC59CE4}"/>
          </ac:picMkLst>
        </pc:picChg>
        <pc:picChg chg="add del mod">
          <ac:chgData name="Jonathan Arsenault" userId="fdf77038-d156-48fc-98d4-fee5a24026d9" providerId="ADAL" clId="{113E2349-CFD8-4F08-A9E5-1909C445A8A6}" dt="2022-06-21T14:24:10.243" v="5367" actId="478"/>
          <ac:picMkLst>
            <pc:docMk/>
            <pc:sldMk cId="3625565894" sldId="303"/>
            <ac:picMk id="7" creationId="{5C7CDA43-1C1E-E406-C235-CAC6BED3FD53}"/>
          </ac:picMkLst>
        </pc:picChg>
        <pc:picChg chg="add del mod">
          <ac:chgData name="Jonathan Arsenault" userId="fdf77038-d156-48fc-98d4-fee5a24026d9" providerId="ADAL" clId="{113E2349-CFD8-4F08-A9E5-1909C445A8A6}" dt="2022-06-21T14:24:17.646" v="5372" actId="478"/>
          <ac:picMkLst>
            <pc:docMk/>
            <pc:sldMk cId="3625565894" sldId="303"/>
            <ac:picMk id="11" creationId="{3243F17C-3D2E-CF06-BE4F-ED59BD064AFD}"/>
          </ac:picMkLst>
        </pc:picChg>
        <pc:picChg chg="add del mod">
          <ac:chgData name="Jonathan Arsenault" userId="fdf77038-d156-48fc-98d4-fee5a24026d9" providerId="ADAL" clId="{113E2349-CFD8-4F08-A9E5-1909C445A8A6}" dt="2022-06-21T14:24:27.492" v="5377" actId="478"/>
          <ac:picMkLst>
            <pc:docMk/>
            <pc:sldMk cId="3625565894" sldId="303"/>
            <ac:picMk id="16" creationId="{B2F15C84-DDE7-18D6-D752-54FC68E22649}"/>
          </ac:picMkLst>
        </pc:picChg>
        <pc:picChg chg="del">
          <ac:chgData name="Jonathan Arsenault" userId="fdf77038-d156-48fc-98d4-fee5a24026d9" providerId="ADAL" clId="{113E2349-CFD8-4F08-A9E5-1909C445A8A6}" dt="2022-06-20T19:48:24.957" v="3998" actId="478"/>
          <ac:picMkLst>
            <pc:docMk/>
            <pc:sldMk cId="3625565894" sldId="303"/>
            <ac:picMk id="18" creationId="{22CDE262-EAEB-6970-74D9-85F503B49DD7}"/>
          </ac:picMkLst>
        </pc:picChg>
        <pc:picChg chg="add mod">
          <ac:chgData name="Jonathan Arsenault" userId="fdf77038-d156-48fc-98d4-fee5a24026d9" providerId="ADAL" clId="{113E2349-CFD8-4F08-A9E5-1909C445A8A6}" dt="2022-06-21T14:24:16.439" v="5371" actId="1076"/>
          <ac:picMkLst>
            <pc:docMk/>
            <pc:sldMk cId="3625565894" sldId="303"/>
            <ac:picMk id="19" creationId="{1DCD75CF-94FB-EDCA-727E-B97339699648}"/>
          </ac:picMkLst>
        </pc:picChg>
        <pc:picChg chg="del">
          <ac:chgData name="Jonathan Arsenault" userId="fdf77038-d156-48fc-98d4-fee5a24026d9" providerId="ADAL" clId="{113E2349-CFD8-4F08-A9E5-1909C445A8A6}" dt="2022-06-20T19:48:14.614" v="3993" actId="478"/>
          <ac:picMkLst>
            <pc:docMk/>
            <pc:sldMk cId="3625565894" sldId="303"/>
            <ac:picMk id="22" creationId="{AD9DD062-177F-A519-13AB-ED904A442C4F}"/>
          </ac:picMkLst>
        </pc:picChg>
        <pc:picChg chg="add mod">
          <ac:chgData name="Jonathan Arsenault" userId="fdf77038-d156-48fc-98d4-fee5a24026d9" providerId="ADAL" clId="{113E2349-CFD8-4F08-A9E5-1909C445A8A6}" dt="2022-06-21T14:24:50.029" v="5383" actId="1035"/>
          <ac:picMkLst>
            <pc:docMk/>
            <pc:sldMk cId="3625565894" sldId="303"/>
            <ac:picMk id="24" creationId="{1C184D1C-4C1C-C9F5-40C3-A58B9BE42279}"/>
          </ac:picMkLst>
        </pc:picChg>
        <pc:picChg chg="add mod">
          <ac:chgData name="Jonathan Arsenault" userId="fdf77038-d156-48fc-98d4-fee5a24026d9" providerId="ADAL" clId="{113E2349-CFD8-4F08-A9E5-1909C445A8A6}" dt="2022-06-21T14:25:04.874" v="5387" actId="1076"/>
          <ac:picMkLst>
            <pc:docMk/>
            <pc:sldMk cId="3625565894" sldId="303"/>
            <ac:picMk id="26" creationId="{A2427A02-2352-96CB-9872-112462617114}"/>
          </ac:picMkLst>
        </pc:picChg>
      </pc:sldChg>
      <pc:sldChg chg="modSp new del mod ord">
        <pc:chgData name="Jonathan Arsenault" userId="fdf77038-d156-48fc-98d4-fee5a24026d9" providerId="ADAL" clId="{113E2349-CFD8-4F08-A9E5-1909C445A8A6}" dt="2022-08-03T21:01:49.146" v="15052" actId="2696"/>
        <pc:sldMkLst>
          <pc:docMk/>
          <pc:sldMk cId="1163380227" sldId="304"/>
        </pc:sldMkLst>
        <pc:spChg chg="mod">
          <ac:chgData name="Jonathan Arsenault" userId="fdf77038-d156-48fc-98d4-fee5a24026d9" providerId="ADAL" clId="{113E2349-CFD8-4F08-A9E5-1909C445A8A6}" dt="2022-06-21T12:44:11.959" v="4181" actId="20577"/>
          <ac:spMkLst>
            <pc:docMk/>
            <pc:sldMk cId="1163380227" sldId="304"/>
            <ac:spMk id="2" creationId="{4991A1B0-ACA1-4827-B261-C5BEF522E4F8}"/>
          </ac:spMkLst>
        </pc:spChg>
        <pc:spChg chg="mod">
          <ac:chgData name="Jonathan Arsenault" userId="fdf77038-d156-48fc-98d4-fee5a24026d9" providerId="ADAL" clId="{113E2349-CFD8-4F08-A9E5-1909C445A8A6}" dt="2022-06-21T14:49:39.702" v="6436" actId="20577"/>
          <ac:spMkLst>
            <pc:docMk/>
            <pc:sldMk cId="1163380227" sldId="304"/>
            <ac:spMk id="3" creationId="{C386C644-F5E9-C9D1-6C32-D26C8AA1862A}"/>
          </ac:spMkLst>
        </pc:spChg>
        <pc:spChg chg="mod">
          <ac:chgData name="Jonathan Arsenault" userId="fdf77038-d156-48fc-98d4-fee5a24026d9" providerId="ADAL" clId="{113E2349-CFD8-4F08-A9E5-1909C445A8A6}" dt="2022-06-21T12:44:23.310" v="4221" actId="20577"/>
          <ac:spMkLst>
            <pc:docMk/>
            <pc:sldMk cId="1163380227" sldId="304"/>
            <ac:spMk id="5" creationId="{FFD53680-60B5-23A4-809F-3974250DAD95}"/>
          </ac:spMkLst>
        </pc:spChg>
      </pc:sldChg>
      <pc:sldChg chg="addSp delSp modSp new del mod ord">
        <pc:chgData name="Jonathan Arsenault" userId="fdf77038-d156-48fc-98d4-fee5a24026d9" providerId="ADAL" clId="{113E2349-CFD8-4F08-A9E5-1909C445A8A6}" dt="2022-08-03T21:01:49.146" v="15052" actId="2696"/>
        <pc:sldMkLst>
          <pc:docMk/>
          <pc:sldMk cId="3181604657" sldId="305"/>
        </pc:sldMkLst>
        <pc:spChg chg="mod">
          <ac:chgData name="Jonathan Arsenault" userId="fdf77038-d156-48fc-98d4-fee5a24026d9" providerId="ADAL" clId="{113E2349-CFD8-4F08-A9E5-1909C445A8A6}" dt="2022-06-21T13:59:25.687" v="4892" actId="20577"/>
          <ac:spMkLst>
            <pc:docMk/>
            <pc:sldMk cId="3181604657" sldId="305"/>
            <ac:spMk id="2" creationId="{86D1DAFF-0AC7-9BF1-C663-2FD8E8C999BE}"/>
          </ac:spMkLst>
        </pc:spChg>
        <pc:spChg chg="del">
          <ac:chgData name="Jonathan Arsenault" userId="fdf77038-d156-48fc-98d4-fee5a24026d9" providerId="ADAL" clId="{113E2349-CFD8-4F08-A9E5-1909C445A8A6}" dt="2022-06-21T13:46:33.335" v="4676"/>
          <ac:spMkLst>
            <pc:docMk/>
            <pc:sldMk cId="3181604657" sldId="305"/>
            <ac:spMk id="3" creationId="{5239EED3-8501-6E7E-E165-A9695F7D9FE6}"/>
          </ac:spMkLst>
        </pc:spChg>
        <pc:spChg chg="add del mod">
          <ac:chgData name="Jonathan Arsenault" userId="fdf77038-d156-48fc-98d4-fee5a24026d9" providerId="ADAL" clId="{113E2349-CFD8-4F08-A9E5-1909C445A8A6}" dt="2022-06-21T13:49:03.911" v="4764"/>
          <ac:spMkLst>
            <pc:docMk/>
            <pc:sldMk cId="3181604657" sldId="305"/>
            <ac:spMk id="11" creationId="{8D334A4F-F785-9FBA-8F52-126E905F29FC}"/>
          </ac:spMkLst>
        </pc:spChg>
        <pc:spChg chg="add del mod">
          <ac:chgData name="Jonathan Arsenault" userId="fdf77038-d156-48fc-98d4-fee5a24026d9" providerId="ADAL" clId="{113E2349-CFD8-4F08-A9E5-1909C445A8A6}" dt="2022-06-21T13:57:07.780" v="4836" actId="478"/>
          <ac:spMkLst>
            <pc:docMk/>
            <pc:sldMk cId="3181604657" sldId="305"/>
            <ac:spMk id="19" creationId="{3562ABD9-F272-2719-906A-4C3EEA813CAB}"/>
          </ac:spMkLst>
        </pc:spChg>
        <pc:picChg chg="add del mod">
          <ac:chgData name="Jonathan Arsenault" userId="fdf77038-d156-48fc-98d4-fee5a24026d9" providerId="ADAL" clId="{113E2349-CFD8-4F08-A9E5-1909C445A8A6}" dt="2022-06-21T13:49:02.162" v="4763" actId="478"/>
          <ac:picMkLst>
            <pc:docMk/>
            <pc:sldMk cId="3181604657" sldId="305"/>
            <ac:picMk id="7" creationId="{167C86FA-2E58-39A4-7A43-160FB4960BBE}"/>
          </ac:picMkLst>
        </pc:picChg>
        <pc:picChg chg="add del mod">
          <ac:chgData name="Jonathan Arsenault" userId="fdf77038-d156-48fc-98d4-fee5a24026d9" providerId="ADAL" clId="{113E2349-CFD8-4F08-A9E5-1909C445A8A6}" dt="2022-06-21T13:49:01.795" v="4762" actId="478"/>
          <ac:picMkLst>
            <pc:docMk/>
            <pc:sldMk cId="3181604657" sldId="305"/>
            <ac:picMk id="9" creationId="{437872CE-E536-188C-EA0D-BA5767F6640F}"/>
          </ac:picMkLst>
        </pc:picChg>
        <pc:picChg chg="add del mod">
          <ac:chgData name="Jonathan Arsenault" userId="fdf77038-d156-48fc-98d4-fee5a24026d9" providerId="ADAL" clId="{113E2349-CFD8-4F08-A9E5-1909C445A8A6}" dt="2022-06-21T13:56:53.393" v="4835" actId="478"/>
          <ac:picMkLst>
            <pc:docMk/>
            <pc:sldMk cId="3181604657" sldId="305"/>
            <ac:picMk id="13" creationId="{136BCB8C-D2C7-788B-30B6-3DB18BF8CD5A}"/>
          </ac:picMkLst>
        </pc:picChg>
        <pc:picChg chg="add mod">
          <ac:chgData name="Jonathan Arsenault" userId="fdf77038-d156-48fc-98d4-fee5a24026d9" providerId="ADAL" clId="{113E2349-CFD8-4F08-A9E5-1909C445A8A6}" dt="2022-06-21T13:49:50.613" v="4783" actId="1076"/>
          <ac:picMkLst>
            <pc:docMk/>
            <pc:sldMk cId="3181604657" sldId="305"/>
            <ac:picMk id="15" creationId="{8ED8026C-8DFD-83F9-064B-7C12A7675B07}"/>
          </ac:picMkLst>
        </pc:picChg>
        <pc:picChg chg="add del mod ord">
          <ac:chgData name="Jonathan Arsenault" userId="fdf77038-d156-48fc-98d4-fee5a24026d9" providerId="ADAL" clId="{113E2349-CFD8-4F08-A9E5-1909C445A8A6}" dt="2022-06-21T13:58:01.403" v="4851" actId="478"/>
          <ac:picMkLst>
            <pc:docMk/>
            <pc:sldMk cId="3181604657" sldId="305"/>
            <ac:picMk id="17" creationId="{1EA8DC53-95F8-5C1A-5A28-689A315B10BB}"/>
          </ac:picMkLst>
        </pc:picChg>
        <pc:picChg chg="add mod ord">
          <ac:chgData name="Jonathan Arsenault" userId="fdf77038-d156-48fc-98d4-fee5a24026d9" providerId="ADAL" clId="{113E2349-CFD8-4F08-A9E5-1909C445A8A6}" dt="2022-06-21T13:58:00.262" v="4850" actId="167"/>
          <ac:picMkLst>
            <pc:docMk/>
            <pc:sldMk cId="3181604657" sldId="305"/>
            <ac:picMk id="21" creationId="{B287A030-442A-5752-DF16-2AD86AC7E181}"/>
          </ac:picMkLst>
        </pc:picChg>
      </pc:sldChg>
      <pc:sldChg chg="addSp delSp modSp add del mod ord">
        <pc:chgData name="Jonathan Arsenault" userId="fdf77038-d156-48fc-98d4-fee5a24026d9" providerId="ADAL" clId="{113E2349-CFD8-4F08-A9E5-1909C445A8A6}" dt="2022-08-03T21:01:49.146" v="15052" actId="2696"/>
        <pc:sldMkLst>
          <pc:docMk/>
          <pc:sldMk cId="3124108850" sldId="306"/>
        </pc:sldMkLst>
        <pc:spChg chg="mod">
          <ac:chgData name="Jonathan Arsenault" userId="fdf77038-d156-48fc-98d4-fee5a24026d9" providerId="ADAL" clId="{113E2349-CFD8-4F08-A9E5-1909C445A8A6}" dt="2022-06-21T13:54:41.610" v="4827" actId="20577"/>
          <ac:spMkLst>
            <pc:docMk/>
            <pc:sldMk cId="3124108850" sldId="306"/>
            <ac:spMk id="2" creationId="{86D1DAFF-0AC7-9BF1-C663-2FD8E8C999BE}"/>
          </ac:spMkLst>
        </pc:spChg>
        <pc:spChg chg="add del mod">
          <ac:chgData name="Jonathan Arsenault" userId="fdf77038-d156-48fc-98d4-fee5a24026d9" providerId="ADAL" clId="{113E2349-CFD8-4F08-A9E5-1909C445A8A6}" dt="2022-06-21T13:52:48.691" v="4799" actId="478"/>
          <ac:spMkLst>
            <pc:docMk/>
            <pc:sldMk cId="3124108850" sldId="306"/>
            <ac:spMk id="8" creationId="{7094BB77-C7DE-843B-5A90-8E00BC72EC4D}"/>
          </ac:spMkLst>
        </pc:spChg>
        <pc:picChg chg="add del mod">
          <ac:chgData name="Jonathan Arsenault" userId="fdf77038-d156-48fc-98d4-fee5a24026d9" providerId="ADAL" clId="{113E2349-CFD8-4F08-A9E5-1909C445A8A6}" dt="2022-06-21T13:57:21.178" v="4843" actId="478"/>
          <ac:picMkLst>
            <pc:docMk/>
            <pc:sldMk cId="3124108850" sldId="306"/>
            <ac:picMk id="6" creationId="{0CA05EC9-3C84-B3A1-8596-CEB586257CB9}"/>
          </ac:picMkLst>
        </pc:picChg>
        <pc:picChg chg="add del mod">
          <ac:chgData name="Jonathan Arsenault" userId="fdf77038-d156-48fc-98d4-fee5a24026d9" providerId="ADAL" clId="{113E2349-CFD8-4F08-A9E5-1909C445A8A6}" dt="2022-06-21T13:52:55.263" v="4803" actId="478"/>
          <ac:picMkLst>
            <pc:docMk/>
            <pc:sldMk cId="3124108850" sldId="306"/>
            <ac:picMk id="10" creationId="{C69D7952-8862-2F7E-D02A-741FDF6B519E}"/>
          </ac:picMkLst>
        </pc:picChg>
        <pc:picChg chg="add mod">
          <ac:chgData name="Jonathan Arsenault" userId="fdf77038-d156-48fc-98d4-fee5a24026d9" providerId="ADAL" clId="{113E2349-CFD8-4F08-A9E5-1909C445A8A6}" dt="2022-06-21T13:54:04.390" v="4810" actId="1076"/>
          <ac:picMkLst>
            <pc:docMk/>
            <pc:sldMk cId="3124108850" sldId="306"/>
            <ac:picMk id="12" creationId="{B3DADE51-6904-B4E5-E40B-820577EBB40C}"/>
          </ac:picMkLst>
        </pc:picChg>
        <pc:picChg chg="del">
          <ac:chgData name="Jonathan Arsenault" userId="fdf77038-d156-48fc-98d4-fee5a24026d9" providerId="ADAL" clId="{113E2349-CFD8-4F08-A9E5-1909C445A8A6}" dt="2022-06-21T13:51:59.120" v="4794" actId="478"/>
          <ac:picMkLst>
            <pc:docMk/>
            <pc:sldMk cId="3124108850" sldId="306"/>
            <ac:picMk id="13" creationId="{136BCB8C-D2C7-788B-30B6-3DB18BF8CD5A}"/>
          </ac:picMkLst>
        </pc:picChg>
        <pc:picChg chg="del">
          <ac:chgData name="Jonathan Arsenault" userId="fdf77038-d156-48fc-98d4-fee5a24026d9" providerId="ADAL" clId="{113E2349-CFD8-4F08-A9E5-1909C445A8A6}" dt="2022-06-21T13:53:51.929" v="4807" actId="478"/>
          <ac:picMkLst>
            <pc:docMk/>
            <pc:sldMk cId="3124108850" sldId="306"/>
            <ac:picMk id="15" creationId="{8ED8026C-8DFD-83F9-064B-7C12A7675B07}"/>
          </ac:picMkLst>
        </pc:picChg>
        <pc:picChg chg="add del mod">
          <ac:chgData name="Jonathan Arsenault" userId="fdf77038-d156-48fc-98d4-fee5a24026d9" providerId="ADAL" clId="{113E2349-CFD8-4F08-A9E5-1909C445A8A6}" dt="2022-06-21T13:57:13.009" v="4839"/>
          <ac:picMkLst>
            <pc:docMk/>
            <pc:sldMk cId="3124108850" sldId="306"/>
            <ac:picMk id="16" creationId="{7C6564A1-1BA9-1599-AADC-2B969E1CBDDE}"/>
          </ac:picMkLst>
        </pc:picChg>
        <pc:picChg chg="add mod ord">
          <ac:chgData name="Jonathan Arsenault" userId="fdf77038-d156-48fc-98d4-fee5a24026d9" providerId="ADAL" clId="{113E2349-CFD8-4F08-A9E5-1909C445A8A6}" dt="2022-06-21T13:58:16.507" v="4853" actId="1036"/>
          <ac:picMkLst>
            <pc:docMk/>
            <pc:sldMk cId="3124108850" sldId="306"/>
            <ac:picMk id="17" creationId="{D958B63C-4EC4-E1E3-5343-4098FE0D4FC3}"/>
          </ac:picMkLst>
        </pc:picChg>
      </pc:sldChg>
      <pc:sldChg chg="addSp delSp modSp add del mod ord">
        <pc:chgData name="Jonathan Arsenault" userId="fdf77038-d156-48fc-98d4-fee5a24026d9" providerId="ADAL" clId="{113E2349-CFD8-4F08-A9E5-1909C445A8A6}" dt="2022-08-03T21:01:49.146" v="15052" actId="2696"/>
        <pc:sldMkLst>
          <pc:docMk/>
          <pc:sldMk cId="1178010057" sldId="307"/>
        </pc:sldMkLst>
        <pc:spChg chg="mod">
          <ac:chgData name="Jonathan Arsenault" userId="fdf77038-d156-48fc-98d4-fee5a24026d9" providerId="ADAL" clId="{113E2349-CFD8-4F08-A9E5-1909C445A8A6}" dt="2022-06-21T13:59:43.500" v="4914" actId="20577"/>
          <ac:spMkLst>
            <pc:docMk/>
            <pc:sldMk cId="1178010057" sldId="307"/>
            <ac:spMk id="2" creationId="{86D1DAFF-0AC7-9BF1-C663-2FD8E8C999BE}"/>
          </ac:spMkLst>
        </pc:spChg>
        <pc:spChg chg="del">
          <ac:chgData name="Jonathan Arsenault" userId="fdf77038-d156-48fc-98d4-fee5a24026d9" providerId="ADAL" clId="{113E2349-CFD8-4F08-A9E5-1909C445A8A6}" dt="2022-06-21T17:45:43.534" v="9549" actId="478"/>
          <ac:spMkLst>
            <pc:docMk/>
            <pc:sldMk cId="1178010057" sldId="307"/>
            <ac:spMk id="5" creationId="{A21A6B47-2744-9C81-A64D-FFA65C79700B}"/>
          </ac:spMkLst>
        </pc:spChg>
        <pc:picChg chg="add mod ord">
          <ac:chgData name="Jonathan Arsenault" userId="fdf77038-d156-48fc-98d4-fee5a24026d9" providerId="ADAL" clId="{113E2349-CFD8-4F08-A9E5-1909C445A8A6}" dt="2022-06-21T14:00:07.952" v="4923" actId="167"/>
          <ac:picMkLst>
            <pc:docMk/>
            <pc:sldMk cId="1178010057" sldId="307"/>
            <ac:picMk id="6" creationId="{FC0E6C54-94CE-0CA7-3E46-D6375289E5AB}"/>
          </ac:picMkLst>
        </pc:picChg>
        <pc:picChg chg="add mod">
          <ac:chgData name="Jonathan Arsenault" userId="fdf77038-d156-48fc-98d4-fee5a24026d9" providerId="ADAL" clId="{113E2349-CFD8-4F08-A9E5-1909C445A8A6}" dt="2022-06-21T14:00:24.695" v="4931" actId="1076"/>
          <ac:picMkLst>
            <pc:docMk/>
            <pc:sldMk cId="1178010057" sldId="307"/>
            <ac:picMk id="8" creationId="{A96C5890-4780-62C1-1342-9668878257C3}"/>
          </ac:picMkLst>
        </pc:picChg>
        <pc:picChg chg="del">
          <ac:chgData name="Jonathan Arsenault" userId="fdf77038-d156-48fc-98d4-fee5a24026d9" providerId="ADAL" clId="{113E2349-CFD8-4F08-A9E5-1909C445A8A6}" dt="2022-06-21T14:00:13.009" v="4925" actId="478"/>
          <ac:picMkLst>
            <pc:docMk/>
            <pc:sldMk cId="1178010057" sldId="307"/>
            <ac:picMk id="12" creationId="{B3DADE51-6904-B4E5-E40B-820577EBB40C}"/>
          </ac:picMkLst>
        </pc:picChg>
        <pc:picChg chg="del">
          <ac:chgData name="Jonathan Arsenault" userId="fdf77038-d156-48fc-98d4-fee5a24026d9" providerId="ADAL" clId="{113E2349-CFD8-4F08-A9E5-1909C445A8A6}" dt="2022-06-21T14:00:09.155" v="4924" actId="478"/>
          <ac:picMkLst>
            <pc:docMk/>
            <pc:sldMk cId="1178010057" sldId="307"/>
            <ac:picMk id="17" creationId="{D958B63C-4EC4-E1E3-5343-4098FE0D4FC3}"/>
          </ac:picMkLst>
        </pc:picChg>
      </pc:sldChg>
      <pc:sldChg chg="addSp delSp modSp add del mod ord">
        <pc:chgData name="Jonathan Arsenault" userId="fdf77038-d156-48fc-98d4-fee5a24026d9" providerId="ADAL" clId="{113E2349-CFD8-4F08-A9E5-1909C445A8A6}" dt="2022-08-03T21:01:49.146" v="15052" actId="2696"/>
        <pc:sldMkLst>
          <pc:docMk/>
          <pc:sldMk cId="274714317" sldId="308"/>
        </pc:sldMkLst>
        <pc:spChg chg="mod">
          <ac:chgData name="Jonathan Arsenault" userId="fdf77038-d156-48fc-98d4-fee5a24026d9" providerId="ADAL" clId="{113E2349-CFD8-4F08-A9E5-1909C445A8A6}" dt="2022-06-21T14:01:09.699" v="4934" actId="20577"/>
          <ac:spMkLst>
            <pc:docMk/>
            <pc:sldMk cId="274714317" sldId="308"/>
            <ac:spMk id="2" creationId="{86D1DAFF-0AC7-9BF1-C663-2FD8E8C999BE}"/>
          </ac:spMkLst>
        </pc:spChg>
        <pc:picChg chg="del">
          <ac:chgData name="Jonathan Arsenault" userId="fdf77038-d156-48fc-98d4-fee5a24026d9" providerId="ADAL" clId="{113E2349-CFD8-4F08-A9E5-1909C445A8A6}" dt="2022-06-21T14:01:47.779" v="4949" actId="478"/>
          <ac:picMkLst>
            <pc:docMk/>
            <pc:sldMk cId="274714317" sldId="308"/>
            <ac:picMk id="6" creationId="{FC0E6C54-94CE-0CA7-3E46-D6375289E5AB}"/>
          </ac:picMkLst>
        </pc:picChg>
        <pc:picChg chg="add mod ord">
          <ac:chgData name="Jonathan Arsenault" userId="fdf77038-d156-48fc-98d4-fee5a24026d9" providerId="ADAL" clId="{113E2349-CFD8-4F08-A9E5-1909C445A8A6}" dt="2022-06-21T14:01:46.470" v="4948" actId="167"/>
          <ac:picMkLst>
            <pc:docMk/>
            <pc:sldMk cId="274714317" sldId="308"/>
            <ac:picMk id="7" creationId="{FAB3873B-8AC6-2C27-6D50-B030A1702599}"/>
          </ac:picMkLst>
        </pc:picChg>
        <pc:picChg chg="del">
          <ac:chgData name="Jonathan Arsenault" userId="fdf77038-d156-48fc-98d4-fee5a24026d9" providerId="ADAL" clId="{113E2349-CFD8-4F08-A9E5-1909C445A8A6}" dt="2022-06-21T14:01:53.026" v="4953" actId="478"/>
          <ac:picMkLst>
            <pc:docMk/>
            <pc:sldMk cId="274714317" sldId="308"/>
            <ac:picMk id="8" creationId="{A96C5890-4780-62C1-1342-9668878257C3}"/>
          </ac:picMkLst>
        </pc:picChg>
        <pc:picChg chg="add mod">
          <ac:chgData name="Jonathan Arsenault" userId="fdf77038-d156-48fc-98d4-fee5a24026d9" providerId="ADAL" clId="{113E2349-CFD8-4F08-A9E5-1909C445A8A6}" dt="2022-06-21T14:02:01.111" v="4956" actId="1076"/>
          <ac:picMkLst>
            <pc:docMk/>
            <pc:sldMk cId="274714317" sldId="308"/>
            <ac:picMk id="10" creationId="{0B30D73D-6F35-54E8-E64A-581C7E019B95}"/>
          </ac:picMkLst>
        </pc:picChg>
      </pc:sldChg>
      <pc:sldChg chg="modSp new del mod ord">
        <pc:chgData name="Jonathan Arsenault" userId="fdf77038-d156-48fc-98d4-fee5a24026d9" providerId="ADAL" clId="{113E2349-CFD8-4F08-A9E5-1909C445A8A6}" dt="2022-08-03T21:01:42.144" v="15051" actId="2696"/>
        <pc:sldMkLst>
          <pc:docMk/>
          <pc:sldMk cId="387373293" sldId="309"/>
        </pc:sldMkLst>
        <pc:spChg chg="mod">
          <ac:chgData name="Jonathan Arsenault" userId="fdf77038-d156-48fc-98d4-fee5a24026d9" providerId="ADAL" clId="{113E2349-CFD8-4F08-A9E5-1909C445A8A6}" dt="2022-06-21T14:16:17.734" v="5317" actId="6549"/>
          <ac:spMkLst>
            <pc:docMk/>
            <pc:sldMk cId="387373293" sldId="309"/>
            <ac:spMk id="2" creationId="{3F686181-17E2-090B-8FB9-982C3D826B85}"/>
          </ac:spMkLst>
        </pc:spChg>
        <pc:spChg chg="mod">
          <ac:chgData name="Jonathan Arsenault" userId="fdf77038-d156-48fc-98d4-fee5a24026d9" providerId="ADAL" clId="{113E2349-CFD8-4F08-A9E5-1909C445A8A6}" dt="2022-06-21T17:47:00.312" v="9575" actId="20577"/>
          <ac:spMkLst>
            <pc:docMk/>
            <pc:sldMk cId="387373293" sldId="309"/>
            <ac:spMk id="3" creationId="{4DB0D305-04E3-2219-7B58-2341EC1AC861}"/>
          </ac:spMkLst>
        </pc:spChg>
        <pc:spChg chg="mod">
          <ac:chgData name="Jonathan Arsenault" userId="fdf77038-d156-48fc-98d4-fee5a24026d9" providerId="ADAL" clId="{113E2349-CFD8-4F08-A9E5-1909C445A8A6}" dt="2022-06-21T14:03:29.243" v="5003" actId="20577"/>
          <ac:spMkLst>
            <pc:docMk/>
            <pc:sldMk cId="387373293" sldId="309"/>
            <ac:spMk id="5" creationId="{35720630-F84C-2703-E1A3-866D9DCB8FFC}"/>
          </ac:spMkLst>
        </pc:spChg>
      </pc:sldChg>
      <pc:sldChg chg="modSp new del mod">
        <pc:chgData name="Jonathan Arsenault" userId="fdf77038-d156-48fc-98d4-fee5a24026d9" providerId="ADAL" clId="{113E2349-CFD8-4F08-A9E5-1909C445A8A6}" dt="2022-08-03T21:01:42.144" v="15051" actId="2696"/>
        <pc:sldMkLst>
          <pc:docMk/>
          <pc:sldMk cId="1822865216" sldId="310"/>
        </pc:sldMkLst>
        <pc:spChg chg="mod">
          <ac:chgData name="Jonathan Arsenault" userId="fdf77038-d156-48fc-98d4-fee5a24026d9" providerId="ADAL" clId="{113E2349-CFD8-4F08-A9E5-1909C445A8A6}" dt="2022-06-21T14:25:35.959" v="5411" actId="20577"/>
          <ac:spMkLst>
            <pc:docMk/>
            <pc:sldMk cId="1822865216" sldId="310"/>
            <ac:spMk id="2" creationId="{84B3A0FF-85B7-9FB0-CCEF-3A624C61897F}"/>
          </ac:spMkLst>
        </pc:spChg>
        <pc:spChg chg="mod">
          <ac:chgData name="Jonathan Arsenault" userId="fdf77038-d156-48fc-98d4-fee5a24026d9" providerId="ADAL" clId="{113E2349-CFD8-4F08-A9E5-1909C445A8A6}" dt="2022-06-21T14:28:05.073" v="5874" actId="20577"/>
          <ac:spMkLst>
            <pc:docMk/>
            <pc:sldMk cId="1822865216" sldId="310"/>
            <ac:spMk id="3" creationId="{B014299B-FB5C-D608-9A56-A72395DD748F}"/>
          </ac:spMkLst>
        </pc:spChg>
        <pc:spChg chg="mod">
          <ac:chgData name="Jonathan Arsenault" userId="fdf77038-d156-48fc-98d4-fee5a24026d9" providerId="ADAL" clId="{113E2349-CFD8-4F08-A9E5-1909C445A8A6}" dt="2022-06-21T14:25:39.137" v="5416" actId="20577"/>
          <ac:spMkLst>
            <pc:docMk/>
            <pc:sldMk cId="1822865216" sldId="310"/>
            <ac:spMk id="5" creationId="{D2947408-A944-2A0F-C176-B3BE4C106E67}"/>
          </ac:spMkLst>
        </pc:spChg>
      </pc:sldChg>
      <pc:sldChg chg="addSp delSp modSp new del mod">
        <pc:chgData name="Jonathan Arsenault" userId="fdf77038-d156-48fc-98d4-fee5a24026d9" providerId="ADAL" clId="{113E2349-CFD8-4F08-A9E5-1909C445A8A6}" dt="2022-08-03T21:01:42.144" v="15051" actId="2696"/>
        <pc:sldMkLst>
          <pc:docMk/>
          <pc:sldMk cId="1246810807" sldId="311"/>
        </pc:sldMkLst>
        <pc:spChg chg="mod">
          <ac:chgData name="Jonathan Arsenault" userId="fdf77038-d156-48fc-98d4-fee5a24026d9" providerId="ADAL" clId="{113E2349-CFD8-4F08-A9E5-1909C445A8A6}" dt="2022-06-21T15:13:46.332" v="6804" actId="20577"/>
          <ac:spMkLst>
            <pc:docMk/>
            <pc:sldMk cId="1246810807" sldId="311"/>
            <ac:spMk id="2" creationId="{204EE9EB-D25F-5C08-570F-3B40625A39EB}"/>
          </ac:spMkLst>
        </pc:spChg>
        <pc:spChg chg="del">
          <ac:chgData name="Jonathan Arsenault" userId="fdf77038-d156-48fc-98d4-fee5a24026d9" providerId="ADAL" clId="{113E2349-CFD8-4F08-A9E5-1909C445A8A6}" dt="2022-06-21T15:14:10.041" v="6855"/>
          <ac:spMkLst>
            <pc:docMk/>
            <pc:sldMk cId="1246810807" sldId="311"/>
            <ac:spMk id="3" creationId="{985FA9AB-DAC3-2829-3068-E1E598C21EAD}"/>
          </ac:spMkLst>
        </pc:spChg>
        <pc:spChg chg="mod">
          <ac:chgData name="Jonathan Arsenault" userId="fdf77038-d156-48fc-98d4-fee5a24026d9" providerId="ADAL" clId="{113E2349-CFD8-4F08-A9E5-1909C445A8A6}" dt="2022-06-21T15:14:07.971" v="6854" actId="313"/>
          <ac:spMkLst>
            <pc:docMk/>
            <pc:sldMk cId="1246810807" sldId="311"/>
            <ac:spMk id="5" creationId="{8ED4B5C6-77EA-D192-1B57-E3A60E372A37}"/>
          </ac:spMkLst>
        </pc:spChg>
        <pc:picChg chg="add mod">
          <ac:chgData name="Jonathan Arsenault" userId="fdf77038-d156-48fc-98d4-fee5a24026d9" providerId="ADAL" clId="{113E2349-CFD8-4F08-A9E5-1909C445A8A6}" dt="2022-06-21T15:14:10.751" v="6857" actId="962"/>
          <ac:picMkLst>
            <pc:docMk/>
            <pc:sldMk cId="1246810807" sldId="311"/>
            <ac:picMk id="7" creationId="{DB65326E-A251-EB4F-7C65-ED615FE28254}"/>
          </ac:picMkLst>
        </pc:picChg>
      </pc:sldChg>
      <pc:sldChg chg="addSp delSp modSp new del mod ord">
        <pc:chgData name="Jonathan Arsenault" userId="fdf77038-d156-48fc-98d4-fee5a24026d9" providerId="ADAL" clId="{113E2349-CFD8-4F08-A9E5-1909C445A8A6}" dt="2022-08-03T21:01:42.144" v="15051" actId="2696"/>
        <pc:sldMkLst>
          <pc:docMk/>
          <pc:sldMk cId="4018184663" sldId="312"/>
        </pc:sldMkLst>
        <pc:spChg chg="mod">
          <ac:chgData name="Jonathan Arsenault" userId="fdf77038-d156-48fc-98d4-fee5a24026d9" providerId="ADAL" clId="{113E2349-CFD8-4F08-A9E5-1909C445A8A6}" dt="2022-06-21T15:16:30.202" v="6880" actId="20577"/>
          <ac:spMkLst>
            <pc:docMk/>
            <pc:sldMk cId="4018184663" sldId="312"/>
            <ac:spMk id="2" creationId="{7219ABCE-02C1-4471-92AF-525B5A434CCE}"/>
          </ac:spMkLst>
        </pc:spChg>
        <pc:spChg chg="del">
          <ac:chgData name="Jonathan Arsenault" userId="fdf77038-d156-48fc-98d4-fee5a24026d9" providerId="ADAL" clId="{113E2349-CFD8-4F08-A9E5-1909C445A8A6}" dt="2022-06-21T15:16:47.580" v="6927"/>
          <ac:spMkLst>
            <pc:docMk/>
            <pc:sldMk cId="4018184663" sldId="312"/>
            <ac:spMk id="3" creationId="{A2BE0B8F-1DAA-0B2E-A987-10BCDBFC9BC2}"/>
          </ac:spMkLst>
        </pc:spChg>
        <pc:spChg chg="mod">
          <ac:chgData name="Jonathan Arsenault" userId="fdf77038-d156-48fc-98d4-fee5a24026d9" providerId="ADAL" clId="{113E2349-CFD8-4F08-A9E5-1909C445A8A6}" dt="2022-06-21T15:16:41.932" v="6926" actId="20577"/>
          <ac:spMkLst>
            <pc:docMk/>
            <pc:sldMk cId="4018184663" sldId="312"/>
            <ac:spMk id="5" creationId="{C386B673-FB3E-578B-5583-7E47608F430C}"/>
          </ac:spMkLst>
        </pc:spChg>
        <pc:picChg chg="add mod">
          <ac:chgData name="Jonathan Arsenault" userId="fdf77038-d156-48fc-98d4-fee5a24026d9" providerId="ADAL" clId="{113E2349-CFD8-4F08-A9E5-1909C445A8A6}" dt="2022-06-21T15:16:48.178" v="6929" actId="962"/>
          <ac:picMkLst>
            <pc:docMk/>
            <pc:sldMk cId="4018184663" sldId="312"/>
            <ac:picMk id="7" creationId="{F1062C49-8A98-0F41-0944-5A8C75F0482F}"/>
          </ac:picMkLst>
        </pc:picChg>
      </pc:sldChg>
      <pc:sldChg chg="addSp delSp modSp new del mod">
        <pc:chgData name="Jonathan Arsenault" userId="fdf77038-d156-48fc-98d4-fee5a24026d9" providerId="ADAL" clId="{113E2349-CFD8-4F08-A9E5-1909C445A8A6}" dt="2022-08-03T21:01:42.144" v="15051" actId="2696"/>
        <pc:sldMkLst>
          <pc:docMk/>
          <pc:sldMk cId="3142604837" sldId="313"/>
        </pc:sldMkLst>
        <pc:spChg chg="mod">
          <ac:chgData name="Jonathan Arsenault" userId="fdf77038-d156-48fc-98d4-fee5a24026d9" providerId="ADAL" clId="{113E2349-CFD8-4F08-A9E5-1909C445A8A6}" dt="2022-06-21T15:20:57.880" v="6950" actId="20577"/>
          <ac:spMkLst>
            <pc:docMk/>
            <pc:sldMk cId="3142604837" sldId="313"/>
            <ac:spMk id="2" creationId="{39CBDE37-BDC1-6BE5-A007-6E3FB716CF9C}"/>
          </ac:spMkLst>
        </pc:spChg>
        <pc:spChg chg="del">
          <ac:chgData name="Jonathan Arsenault" userId="fdf77038-d156-48fc-98d4-fee5a24026d9" providerId="ADAL" clId="{113E2349-CFD8-4F08-A9E5-1909C445A8A6}" dt="2022-06-21T15:21:28.539" v="6951"/>
          <ac:spMkLst>
            <pc:docMk/>
            <pc:sldMk cId="3142604837" sldId="313"/>
            <ac:spMk id="3" creationId="{14226250-D907-EC7A-18AF-5B6842382DBE}"/>
          </ac:spMkLst>
        </pc:spChg>
        <pc:spChg chg="mod">
          <ac:chgData name="Jonathan Arsenault" userId="fdf77038-d156-48fc-98d4-fee5a24026d9" providerId="ADAL" clId="{113E2349-CFD8-4F08-A9E5-1909C445A8A6}" dt="2022-06-21T15:21:42.826" v="6968" actId="20577"/>
          <ac:spMkLst>
            <pc:docMk/>
            <pc:sldMk cId="3142604837" sldId="313"/>
            <ac:spMk id="5" creationId="{4723E91B-1559-8B1E-6610-4A854C451BEA}"/>
          </ac:spMkLst>
        </pc:spChg>
        <pc:spChg chg="add del mod">
          <ac:chgData name="Jonathan Arsenault" userId="fdf77038-d156-48fc-98d4-fee5a24026d9" providerId="ADAL" clId="{113E2349-CFD8-4F08-A9E5-1909C445A8A6}" dt="2022-06-21T15:27:45.394" v="7330" actId="478"/>
          <ac:spMkLst>
            <pc:docMk/>
            <pc:sldMk cId="3142604837" sldId="313"/>
            <ac:spMk id="9" creationId="{B6B2073F-EA90-29DF-90FD-9F8B2EC49427}"/>
          </ac:spMkLst>
        </pc:spChg>
        <pc:graphicFrameChg chg="add mod modGraphic">
          <ac:chgData name="Jonathan Arsenault" userId="fdf77038-d156-48fc-98d4-fee5a24026d9" providerId="ADAL" clId="{113E2349-CFD8-4F08-A9E5-1909C445A8A6}" dt="2022-06-21T15:27:51.069" v="7331" actId="1076"/>
          <ac:graphicFrameMkLst>
            <pc:docMk/>
            <pc:sldMk cId="3142604837" sldId="313"/>
            <ac:graphicFrameMk id="8" creationId="{C056C95B-4637-289A-82C0-2AFA9AF5B115}"/>
          </ac:graphicFrameMkLst>
        </pc:graphicFrameChg>
        <pc:picChg chg="add mod">
          <ac:chgData name="Jonathan Arsenault" userId="fdf77038-d156-48fc-98d4-fee5a24026d9" providerId="ADAL" clId="{113E2349-CFD8-4F08-A9E5-1909C445A8A6}" dt="2022-06-21T15:25:16.520" v="7047" actId="14100"/>
          <ac:picMkLst>
            <pc:docMk/>
            <pc:sldMk cId="3142604837" sldId="313"/>
            <ac:picMk id="7" creationId="{30BEACFC-39CE-3B4D-C5F0-EF5CF53AF4FA}"/>
          </ac:picMkLst>
        </pc:picChg>
      </pc:sldChg>
      <pc:sldChg chg="addSp delSp modSp new del mod ord">
        <pc:chgData name="Jonathan Arsenault" userId="fdf77038-d156-48fc-98d4-fee5a24026d9" providerId="ADAL" clId="{113E2349-CFD8-4F08-A9E5-1909C445A8A6}" dt="2022-08-03T21:01:42.144" v="15051" actId="2696"/>
        <pc:sldMkLst>
          <pc:docMk/>
          <pc:sldMk cId="2413169280" sldId="314"/>
        </pc:sldMkLst>
        <pc:spChg chg="mod">
          <ac:chgData name="Jonathan Arsenault" userId="fdf77038-d156-48fc-98d4-fee5a24026d9" providerId="ADAL" clId="{113E2349-CFD8-4F08-A9E5-1909C445A8A6}" dt="2022-06-21T15:58:46.996" v="7440" actId="20577"/>
          <ac:spMkLst>
            <pc:docMk/>
            <pc:sldMk cId="2413169280" sldId="314"/>
            <ac:spMk id="2" creationId="{78A62359-587F-6281-58E8-EDCA17BF5E90}"/>
          </ac:spMkLst>
        </pc:spChg>
        <pc:spChg chg="del">
          <ac:chgData name="Jonathan Arsenault" userId="fdf77038-d156-48fc-98d4-fee5a24026d9" providerId="ADAL" clId="{113E2349-CFD8-4F08-A9E5-1909C445A8A6}" dt="2022-06-21T15:58:29.556" v="7400" actId="478"/>
          <ac:spMkLst>
            <pc:docMk/>
            <pc:sldMk cId="2413169280" sldId="314"/>
            <ac:spMk id="3" creationId="{7B46092B-07AE-EA96-4553-8097A5909BB6}"/>
          </ac:spMkLst>
        </pc:spChg>
        <pc:spChg chg="del">
          <ac:chgData name="Jonathan Arsenault" userId="fdf77038-d156-48fc-98d4-fee5a24026d9" providerId="ADAL" clId="{113E2349-CFD8-4F08-A9E5-1909C445A8A6}" dt="2022-06-21T15:58:31.901" v="7402" actId="478"/>
          <ac:spMkLst>
            <pc:docMk/>
            <pc:sldMk cId="2413169280" sldId="314"/>
            <ac:spMk id="5" creationId="{8F09883E-564B-74C2-122F-95B83C0E8A07}"/>
          </ac:spMkLst>
        </pc:spChg>
        <pc:picChg chg="add mod">
          <ac:chgData name="Jonathan Arsenault" userId="fdf77038-d156-48fc-98d4-fee5a24026d9" providerId="ADAL" clId="{113E2349-CFD8-4F08-A9E5-1909C445A8A6}" dt="2022-06-21T15:58:36.566" v="7403" actId="1076"/>
          <ac:picMkLst>
            <pc:docMk/>
            <pc:sldMk cId="2413169280" sldId="314"/>
            <ac:picMk id="6" creationId="{A194B608-7BE8-2319-DCE0-0B1137890BEC}"/>
          </ac:picMkLst>
        </pc:picChg>
      </pc:sldChg>
      <pc:sldChg chg="addSp delSp modSp new del mod">
        <pc:chgData name="Jonathan Arsenault" userId="fdf77038-d156-48fc-98d4-fee5a24026d9" providerId="ADAL" clId="{113E2349-CFD8-4F08-A9E5-1909C445A8A6}" dt="2022-08-03T21:01:42.144" v="15051" actId="2696"/>
        <pc:sldMkLst>
          <pc:docMk/>
          <pc:sldMk cId="2338676964" sldId="315"/>
        </pc:sldMkLst>
        <pc:spChg chg="mod">
          <ac:chgData name="Jonathan Arsenault" userId="fdf77038-d156-48fc-98d4-fee5a24026d9" providerId="ADAL" clId="{113E2349-CFD8-4F08-A9E5-1909C445A8A6}" dt="2022-06-21T17:16:29.497" v="7497" actId="20577"/>
          <ac:spMkLst>
            <pc:docMk/>
            <pc:sldMk cId="2338676964" sldId="315"/>
            <ac:spMk id="2" creationId="{B2A0731E-0FE5-172E-8156-7CF6D7CB59F4}"/>
          </ac:spMkLst>
        </pc:spChg>
        <pc:spChg chg="del">
          <ac:chgData name="Jonathan Arsenault" userId="fdf77038-d156-48fc-98d4-fee5a24026d9" providerId="ADAL" clId="{113E2349-CFD8-4F08-A9E5-1909C445A8A6}" dt="2022-06-21T17:16:16.017" v="7456"/>
          <ac:spMkLst>
            <pc:docMk/>
            <pc:sldMk cId="2338676964" sldId="315"/>
            <ac:spMk id="3" creationId="{9CD2F92B-C9DC-4E97-0D41-3E0097F58D1C}"/>
          </ac:spMkLst>
        </pc:spChg>
        <pc:spChg chg="mod">
          <ac:chgData name="Jonathan Arsenault" userId="fdf77038-d156-48fc-98d4-fee5a24026d9" providerId="ADAL" clId="{113E2349-CFD8-4F08-A9E5-1909C445A8A6}" dt="2022-06-21T17:16:56.714" v="7519" actId="20577"/>
          <ac:spMkLst>
            <pc:docMk/>
            <pc:sldMk cId="2338676964" sldId="315"/>
            <ac:spMk id="5" creationId="{5A3F16B3-1D8F-D5A6-BBFF-6B219AE39A9C}"/>
          </ac:spMkLst>
        </pc:spChg>
        <pc:spChg chg="add mod">
          <ac:chgData name="Jonathan Arsenault" userId="fdf77038-d156-48fc-98d4-fee5a24026d9" providerId="ADAL" clId="{113E2349-CFD8-4F08-A9E5-1909C445A8A6}" dt="2022-06-21T17:20:41.230" v="7959" actId="14100"/>
          <ac:spMkLst>
            <pc:docMk/>
            <pc:sldMk cId="2338676964" sldId="315"/>
            <ac:spMk id="8" creationId="{E6947A5D-2F59-95C8-2136-61AAA9FF523B}"/>
          </ac:spMkLst>
        </pc:spChg>
        <pc:picChg chg="add mod">
          <ac:chgData name="Jonathan Arsenault" userId="fdf77038-d156-48fc-98d4-fee5a24026d9" providerId="ADAL" clId="{113E2349-CFD8-4F08-A9E5-1909C445A8A6}" dt="2022-06-21T17:17:31.026" v="7523" actId="1076"/>
          <ac:picMkLst>
            <pc:docMk/>
            <pc:sldMk cId="2338676964" sldId="315"/>
            <ac:picMk id="7" creationId="{420A72D7-ED0F-9822-0A33-1B72916A22B8}"/>
          </ac:picMkLst>
        </pc:picChg>
      </pc:sldChg>
      <pc:sldChg chg="modSp new del mod">
        <pc:chgData name="Jonathan Arsenault" userId="fdf77038-d156-48fc-98d4-fee5a24026d9" providerId="ADAL" clId="{113E2349-CFD8-4F08-A9E5-1909C445A8A6}" dt="2022-08-03T21:01:42.144" v="15051" actId="2696"/>
        <pc:sldMkLst>
          <pc:docMk/>
          <pc:sldMk cId="3289041437" sldId="316"/>
        </pc:sldMkLst>
        <pc:spChg chg="mod">
          <ac:chgData name="Jonathan Arsenault" userId="fdf77038-d156-48fc-98d4-fee5a24026d9" providerId="ADAL" clId="{113E2349-CFD8-4F08-A9E5-1909C445A8A6}" dt="2022-06-21T17:23:28.305" v="8020" actId="20577"/>
          <ac:spMkLst>
            <pc:docMk/>
            <pc:sldMk cId="3289041437" sldId="316"/>
            <ac:spMk id="2" creationId="{02C9DA1C-CB6A-D5CE-46E8-89E15A92CCDB}"/>
          </ac:spMkLst>
        </pc:spChg>
        <pc:spChg chg="mod">
          <ac:chgData name="Jonathan Arsenault" userId="fdf77038-d156-48fc-98d4-fee5a24026d9" providerId="ADAL" clId="{113E2349-CFD8-4F08-A9E5-1909C445A8A6}" dt="2022-06-21T18:40:12.193" v="9953" actId="20577"/>
          <ac:spMkLst>
            <pc:docMk/>
            <pc:sldMk cId="3289041437" sldId="316"/>
            <ac:spMk id="3" creationId="{BE3EBCB5-072B-C296-24AB-DF27682BB385}"/>
          </ac:spMkLst>
        </pc:spChg>
        <pc:spChg chg="mod">
          <ac:chgData name="Jonathan Arsenault" userId="fdf77038-d156-48fc-98d4-fee5a24026d9" providerId="ADAL" clId="{113E2349-CFD8-4F08-A9E5-1909C445A8A6}" dt="2022-06-21T17:31:55.817" v="8589" actId="20577"/>
          <ac:spMkLst>
            <pc:docMk/>
            <pc:sldMk cId="3289041437" sldId="316"/>
            <ac:spMk id="5" creationId="{B00A196C-DD38-6F63-0272-5479F165AFE6}"/>
          </ac:spMkLst>
        </pc:spChg>
      </pc:sldChg>
      <pc:sldChg chg="addSp delSp modSp new del mod">
        <pc:chgData name="Jonathan Arsenault" userId="fdf77038-d156-48fc-98d4-fee5a24026d9" providerId="ADAL" clId="{113E2349-CFD8-4F08-A9E5-1909C445A8A6}" dt="2022-08-03T21:01:42.144" v="15051" actId="2696"/>
        <pc:sldMkLst>
          <pc:docMk/>
          <pc:sldMk cId="1542508262" sldId="317"/>
        </pc:sldMkLst>
        <pc:spChg chg="mod">
          <ac:chgData name="Jonathan Arsenault" userId="fdf77038-d156-48fc-98d4-fee5a24026d9" providerId="ADAL" clId="{113E2349-CFD8-4F08-A9E5-1909C445A8A6}" dt="2022-06-21T17:39:06.092" v="9391" actId="5793"/>
          <ac:spMkLst>
            <pc:docMk/>
            <pc:sldMk cId="1542508262" sldId="317"/>
            <ac:spMk id="2" creationId="{A798BE31-ACC7-9483-922E-841A64373897}"/>
          </ac:spMkLst>
        </pc:spChg>
        <pc:spChg chg="del">
          <ac:chgData name="Jonathan Arsenault" userId="fdf77038-d156-48fc-98d4-fee5a24026d9" providerId="ADAL" clId="{113E2349-CFD8-4F08-A9E5-1909C445A8A6}" dt="2022-06-21T17:39:31.069" v="9513"/>
          <ac:spMkLst>
            <pc:docMk/>
            <pc:sldMk cId="1542508262" sldId="317"/>
            <ac:spMk id="3" creationId="{EC80B8E9-22A6-46F2-4D01-157BEBC78391}"/>
          </ac:spMkLst>
        </pc:spChg>
        <pc:spChg chg="mod">
          <ac:chgData name="Jonathan Arsenault" userId="fdf77038-d156-48fc-98d4-fee5a24026d9" providerId="ADAL" clId="{113E2349-CFD8-4F08-A9E5-1909C445A8A6}" dt="2022-06-21T17:39:28.682" v="9512" actId="20577"/>
          <ac:spMkLst>
            <pc:docMk/>
            <pc:sldMk cId="1542508262" sldId="317"/>
            <ac:spMk id="5" creationId="{096385AA-BEF7-493B-6A24-531D5FDB0EBF}"/>
          </ac:spMkLst>
        </pc:spChg>
        <pc:spChg chg="add del mod">
          <ac:chgData name="Jonathan Arsenault" userId="fdf77038-d156-48fc-98d4-fee5a24026d9" providerId="ADAL" clId="{113E2349-CFD8-4F08-A9E5-1909C445A8A6}" dt="2022-06-21T17:41:55.545" v="9537"/>
          <ac:spMkLst>
            <pc:docMk/>
            <pc:sldMk cId="1542508262" sldId="317"/>
            <ac:spMk id="11" creationId="{261525DC-A570-38E3-4FAA-E871A1D58A89}"/>
          </ac:spMkLst>
        </pc:spChg>
        <pc:picChg chg="add del mod">
          <ac:chgData name="Jonathan Arsenault" userId="fdf77038-d156-48fc-98d4-fee5a24026d9" providerId="ADAL" clId="{113E2349-CFD8-4F08-A9E5-1909C445A8A6}" dt="2022-06-21T17:41:52.920" v="9536" actId="478"/>
          <ac:picMkLst>
            <pc:docMk/>
            <pc:sldMk cId="1542508262" sldId="317"/>
            <ac:picMk id="7" creationId="{CC276352-FA2A-3D61-CA5F-D6755A0536C7}"/>
          </ac:picMkLst>
        </pc:picChg>
        <pc:picChg chg="add del mod">
          <ac:chgData name="Jonathan Arsenault" userId="fdf77038-d156-48fc-98d4-fee5a24026d9" providerId="ADAL" clId="{113E2349-CFD8-4F08-A9E5-1909C445A8A6}" dt="2022-06-21T17:41:51.556" v="9535" actId="478"/>
          <ac:picMkLst>
            <pc:docMk/>
            <pc:sldMk cId="1542508262" sldId="317"/>
            <ac:picMk id="9" creationId="{3135D322-478A-8964-90BB-414C0A7AD324}"/>
          </ac:picMkLst>
        </pc:picChg>
        <pc:picChg chg="add mod">
          <ac:chgData name="Jonathan Arsenault" userId="fdf77038-d156-48fc-98d4-fee5a24026d9" providerId="ADAL" clId="{113E2349-CFD8-4F08-A9E5-1909C445A8A6}" dt="2022-06-21T17:41:56.031" v="9539" actId="962"/>
          <ac:picMkLst>
            <pc:docMk/>
            <pc:sldMk cId="1542508262" sldId="317"/>
            <ac:picMk id="13" creationId="{0978E0FD-6BFC-434C-5AE7-9BB304CF1569}"/>
          </ac:picMkLst>
        </pc:picChg>
      </pc:sldChg>
      <pc:sldChg chg="addSp delSp modSp add del mod">
        <pc:chgData name="Jonathan Arsenault" userId="fdf77038-d156-48fc-98d4-fee5a24026d9" providerId="ADAL" clId="{113E2349-CFD8-4F08-A9E5-1909C445A8A6}" dt="2022-08-03T21:01:42.144" v="15051" actId="2696"/>
        <pc:sldMkLst>
          <pc:docMk/>
          <pc:sldMk cId="981481373" sldId="318"/>
        </pc:sldMkLst>
        <pc:spChg chg="add del mod">
          <ac:chgData name="Jonathan Arsenault" userId="fdf77038-d156-48fc-98d4-fee5a24026d9" providerId="ADAL" clId="{113E2349-CFD8-4F08-A9E5-1909C445A8A6}" dt="2022-06-21T17:42:11.585" v="9544"/>
          <ac:spMkLst>
            <pc:docMk/>
            <pc:sldMk cId="981481373" sldId="318"/>
            <ac:spMk id="6" creationId="{175D02BF-373F-BC46-45F5-4E9A39C6E69E}"/>
          </ac:spMkLst>
        </pc:spChg>
        <pc:picChg chg="add mod">
          <ac:chgData name="Jonathan Arsenault" userId="fdf77038-d156-48fc-98d4-fee5a24026d9" providerId="ADAL" clId="{113E2349-CFD8-4F08-A9E5-1909C445A8A6}" dt="2022-06-21T17:42:15.266" v="9548" actId="1076"/>
          <ac:picMkLst>
            <pc:docMk/>
            <pc:sldMk cId="981481373" sldId="318"/>
            <ac:picMk id="8" creationId="{56050403-0A68-175E-4F67-66D58193F36E}"/>
          </ac:picMkLst>
        </pc:picChg>
        <pc:picChg chg="del">
          <ac:chgData name="Jonathan Arsenault" userId="fdf77038-d156-48fc-98d4-fee5a24026d9" providerId="ADAL" clId="{113E2349-CFD8-4F08-A9E5-1909C445A8A6}" dt="2022-06-21T17:42:09.711" v="9543" actId="478"/>
          <ac:picMkLst>
            <pc:docMk/>
            <pc:sldMk cId="981481373" sldId="318"/>
            <ac:picMk id="13" creationId="{0978E0FD-6BFC-434C-5AE7-9BB304CF1569}"/>
          </ac:picMkLst>
        </pc:picChg>
      </pc:sldChg>
      <pc:sldChg chg="new del">
        <pc:chgData name="Jonathan Arsenault" userId="fdf77038-d156-48fc-98d4-fee5a24026d9" providerId="ADAL" clId="{113E2349-CFD8-4F08-A9E5-1909C445A8A6}" dt="2022-06-21T17:42:04.647" v="9541" actId="2696"/>
        <pc:sldMkLst>
          <pc:docMk/>
          <pc:sldMk cId="3237844772" sldId="318"/>
        </pc:sldMkLst>
      </pc:sldChg>
      <pc:sldChg chg="addSp delSp modSp new del mod modAnim">
        <pc:chgData name="Jonathan Arsenault" userId="fdf77038-d156-48fc-98d4-fee5a24026d9" providerId="ADAL" clId="{113E2349-CFD8-4F08-A9E5-1909C445A8A6}" dt="2022-09-06T12:52:06.023" v="23241" actId="47"/>
        <pc:sldMkLst>
          <pc:docMk/>
          <pc:sldMk cId="587956768" sldId="319"/>
        </pc:sldMkLst>
        <pc:spChg chg="mod">
          <ac:chgData name="Jonathan Arsenault" userId="fdf77038-d156-48fc-98d4-fee5a24026d9" providerId="ADAL" clId="{113E2349-CFD8-4F08-A9E5-1909C445A8A6}" dt="2022-08-03T13:01:37.197" v="10669" actId="20577"/>
          <ac:spMkLst>
            <pc:docMk/>
            <pc:sldMk cId="587956768" sldId="319"/>
            <ac:spMk id="2" creationId="{0EE1D814-7FDC-C3DF-6766-9F53481CD7B4}"/>
          </ac:spMkLst>
        </pc:spChg>
        <pc:spChg chg="mod">
          <ac:chgData name="Jonathan Arsenault" userId="fdf77038-d156-48fc-98d4-fee5a24026d9" providerId="ADAL" clId="{113E2349-CFD8-4F08-A9E5-1909C445A8A6}" dt="2022-08-03T13:29:24.487" v="11043" actId="14100"/>
          <ac:spMkLst>
            <pc:docMk/>
            <pc:sldMk cId="587956768" sldId="319"/>
            <ac:spMk id="3" creationId="{2D524BF4-A576-C09F-284F-B417EB11F87F}"/>
          </ac:spMkLst>
        </pc:spChg>
        <pc:picChg chg="add mod">
          <ac:chgData name="Jonathan Arsenault" userId="fdf77038-d156-48fc-98d4-fee5a24026d9" providerId="ADAL" clId="{113E2349-CFD8-4F08-A9E5-1909C445A8A6}" dt="2022-08-03T13:35:55.924" v="11044" actId="962"/>
          <ac:picMkLst>
            <pc:docMk/>
            <pc:sldMk cId="587956768" sldId="319"/>
            <ac:picMk id="7" creationId="{254438F6-8631-14DA-BF16-DC53D6842898}"/>
          </ac:picMkLst>
        </pc:picChg>
        <pc:picChg chg="add del mod">
          <ac:chgData name="Jonathan Arsenault" userId="fdf77038-d156-48fc-98d4-fee5a24026d9" providerId="ADAL" clId="{113E2349-CFD8-4F08-A9E5-1909C445A8A6}" dt="2022-08-03T13:40:48.687" v="11063" actId="478"/>
          <ac:picMkLst>
            <pc:docMk/>
            <pc:sldMk cId="587956768" sldId="319"/>
            <ac:picMk id="9" creationId="{3B89BD54-C913-7872-53E6-A546AE0DD3DF}"/>
          </ac:picMkLst>
        </pc:picChg>
      </pc:sldChg>
      <pc:sldChg chg="modSp new del mod">
        <pc:chgData name="Jonathan Arsenault" userId="fdf77038-d156-48fc-98d4-fee5a24026d9" providerId="ADAL" clId="{113E2349-CFD8-4F08-A9E5-1909C445A8A6}" dt="2022-06-21T17:53:30.555" v="9632" actId="2696"/>
        <pc:sldMkLst>
          <pc:docMk/>
          <pc:sldMk cId="1844111439" sldId="319"/>
        </pc:sldMkLst>
        <pc:spChg chg="mod">
          <ac:chgData name="Jonathan Arsenault" userId="fdf77038-d156-48fc-98d4-fee5a24026d9" providerId="ADAL" clId="{113E2349-CFD8-4F08-A9E5-1909C445A8A6}" dt="2022-06-21T17:52:36.764" v="9631" actId="20577"/>
          <ac:spMkLst>
            <pc:docMk/>
            <pc:sldMk cId="1844111439" sldId="319"/>
            <ac:spMk id="2" creationId="{64FB2D13-A24F-D426-D537-0084F32EBA42}"/>
          </ac:spMkLst>
        </pc:spChg>
      </pc:sldChg>
      <pc:sldChg chg="addSp delSp modSp add del mod">
        <pc:chgData name="Jonathan Arsenault" userId="fdf77038-d156-48fc-98d4-fee5a24026d9" providerId="ADAL" clId="{113E2349-CFD8-4F08-A9E5-1909C445A8A6}" dt="2022-09-06T12:52:06.023" v="23241" actId="47"/>
        <pc:sldMkLst>
          <pc:docMk/>
          <pc:sldMk cId="1643240935" sldId="320"/>
        </pc:sldMkLst>
        <pc:picChg chg="del">
          <ac:chgData name="Jonathan Arsenault" userId="fdf77038-d156-48fc-98d4-fee5a24026d9" providerId="ADAL" clId="{113E2349-CFD8-4F08-A9E5-1909C445A8A6}" dt="2022-08-03T13:41:51.730" v="11081" actId="478"/>
          <ac:picMkLst>
            <pc:docMk/>
            <pc:sldMk cId="1643240935" sldId="320"/>
            <ac:picMk id="7" creationId="{254438F6-8631-14DA-BF16-DC53D6842898}"/>
          </ac:picMkLst>
        </pc:picChg>
        <pc:picChg chg="add mod">
          <ac:chgData name="Jonathan Arsenault" userId="fdf77038-d156-48fc-98d4-fee5a24026d9" providerId="ADAL" clId="{113E2349-CFD8-4F08-A9E5-1909C445A8A6}" dt="2022-08-03T13:42:17.889" v="11086" actId="1035"/>
          <ac:picMkLst>
            <pc:docMk/>
            <pc:sldMk cId="1643240935" sldId="320"/>
            <ac:picMk id="8" creationId="{D07DE1E0-15D3-572A-28A8-71AE2BA5806E}"/>
          </ac:picMkLst>
        </pc:picChg>
      </pc:sldChg>
      <pc:sldChg chg="new del">
        <pc:chgData name="Jonathan Arsenault" userId="fdf77038-d156-48fc-98d4-fee5a24026d9" providerId="ADAL" clId="{113E2349-CFD8-4F08-A9E5-1909C445A8A6}" dt="2022-08-03T13:41:02.536" v="11067" actId="2696"/>
        <pc:sldMkLst>
          <pc:docMk/>
          <pc:sldMk cId="4093812483" sldId="320"/>
        </pc:sldMkLst>
      </pc:sldChg>
      <pc:sldChg chg="addSp delSp modSp add del mod">
        <pc:chgData name="Jonathan Arsenault" userId="fdf77038-d156-48fc-98d4-fee5a24026d9" providerId="ADAL" clId="{113E2349-CFD8-4F08-A9E5-1909C445A8A6}" dt="2022-09-06T12:52:06.023" v="23241" actId="47"/>
        <pc:sldMkLst>
          <pc:docMk/>
          <pc:sldMk cId="527570127" sldId="321"/>
        </pc:sldMkLst>
        <pc:picChg chg="add mod ord">
          <ac:chgData name="Jonathan Arsenault" userId="fdf77038-d156-48fc-98d4-fee5a24026d9" providerId="ADAL" clId="{113E2349-CFD8-4F08-A9E5-1909C445A8A6}" dt="2022-08-03T13:42:51.265" v="11092" actId="167"/>
          <ac:picMkLst>
            <pc:docMk/>
            <pc:sldMk cId="527570127" sldId="321"/>
            <ac:picMk id="7" creationId="{F765D1D5-B4C6-5628-07A9-7146534E250F}"/>
          </ac:picMkLst>
        </pc:picChg>
        <pc:picChg chg="del">
          <ac:chgData name="Jonathan Arsenault" userId="fdf77038-d156-48fc-98d4-fee5a24026d9" providerId="ADAL" clId="{113E2349-CFD8-4F08-A9E5-1909C445A8A6}" dt="2022-08-03T13:42:53.114" v="11093" actId="478"/>
          <ac:picMkLst>
            <pc:docMk/>
            <pc:sldMk cId="527570127" sldId="321"/>
            <ac:picMk id="8" creationId="{D07DE1E0-15D3-572A-28A8-71AE2BA5806E}"/>
          </ac:picMkLst>
        </pc:picChg>
        <pc:picChg chg="add del mod">
          <ac:chgData name="Jonathan Arsenault" userId="fdf77038-d156-48fc-98d4-fee5a24026d9" providerId="ADAL" clId="{113E2349-CFD8-4F08-A9E5-1909C445A8A6}" dt="2022-08-03T13:43:11.798" v="11095"/>
          <ac:picMkLst>
            <pc:docMk/>
            <pc:sldMk cId="527570127" sldId="321"/>
            <ac:picMk id="10" creationId="{42C83446-03C7-6BED-0D53-0AFB95AF0B83}"/>
          </ac:picMkLst>
        </pc:picChg>
      </pc:sldChg>
      <pc:sldChg chg="new del">
        <pc:chgData name="Jonathan Arsenault" userId="fdf77038-d156-48fc-98d4-fee5a24026d9" providerId="ADAL" clId="{113E2349-CFD8-4F08-A9E5-1909C445A8A6}" dt="2022-08-03T13:41:03.839" v="11068" actId="2696"/>
        <pc:sldMkLst>
          <pc:docMk/>
          <pc:sldMk cId="2405581161" sldId="321"/>
        </pc:sldMkLst>
      </pc:sldChg>
      <pc:sldChg chg="addSp delSp modSp add del mod">
        <pc:chgData name="Jonathan Arsenault" userId="fdf77038-d156-48fc-98d4-fee5a24026d9" providerId="ADAL" clId="{113E2349-CFD8-4F08-A9E5-1909C445A8A6}" dt="2022-09-06T12:52:06.023" v="23241" actId="47"/>
        <pc:sldMkLst>
          <pc:docMk/>
          <pc:sldMk cId="234517267" sldId="322"/>
        </pc:sldMkLst>
        <pc:spChg chg="mod">
          <ac:chgData name="Jonathan Arsenault" userId="fdf77038-d156-48fc-98d4-fee5a24026d9" providerId="ADAL" clId="{113E2349-CFD8-4F08-A9E5-1909C445A8A6}" dt="2022-08-03T13:57:09.278" v="11486" actId="20577"/>
          <ac:spMkLst>
            <pc:docMk/>
            <pc:sldMk cId="234517267" sldId="322"/>
            <ac:spMk id="3" creationId="{2D524BF4-A576-C09F-284F-B417EB11F87F}"/>
          </ac:spMkLst>
        </pc:spChg>
        <pc:picChg chg="del">
          <ac:chgData name="Jonathan Arsenault" userId="fdf77038-d156-48fc-98d4-fee5a24026d9" providerId="ADAL" clId="{113E2349-CFD8-4F08-A9E5-1909C445A8A6}" dt="2022-08-03T13:43:52.802" v="11107" actId="478"/>
          <ac:picMkLst>
            <pc:docMk/>
            <pc:sldMk cId="234517267" sldId="322"/>
            <ac:picMk id="7" creationId="{F765D1D5-B4C6-5628-07A9-7146534E250F}"/>
          </ac:picMkLst>
        </pc:picChg>
        <pc:picChg chg="add mod ord">
          <ac:chgData name="Jonathan Arsenault" userId="fdf77038-d156-48fc-98d4-fee5a24026d9" providerId="ADAL" clId="{113E2349-CFD8-4F08-A9E5-1909C445A8A6}" dt="2022-08-03T13:43:50.768" v="11106" actId="167"/>
          <ac:picMkLst>
            <pc:docMk/>
            <pc:sldMk cId="234517267" sldId="322"/>
            <ac:picMk id="8" creationId="{16F004B8-09E9-D569-23D5-D5C906AFBABB}"/>
          </ac:picMkLst>
        </pc:picChg>
      </pc:sldChg>
      <pc:sldChg chg="modSp add del mod">
        <pc:chgData name="Jonathan Arsenault" userId="fdf77038-d156-48fc-98d4-fee5a24026d9" providerId="ADAL" clId="{113E2349-CFD8-4F08-A9E5-1909C445A8A6}" dt="2022-09-06T12:52:06.023" v="23241" actId="47"/>
        <pc:sldMkLst>
          <pc:docMk/>
          <pc:sldMk cId="2422085269" sldId="323"/>
        </pc:sldMkLst>
        <pc:spChg chg="mod">
          <ac:chgData name="Jonathan Arsenault" userId="fdf77038-d156-48fc-98d4-fee5a24026d9" providerId="ADAL" clId="{113E2349-CFD8-4F08-A9E5-1909C445A8A6}" dt="2022-08-04T17:14:49.853" v="18836" actId="20577"/>
          <ac:spMkLst>
            <pc:docMk/>
            <pc:sldMk cId="2422085269" sldId="323"/>
            <ac:spMk id="3" creationId="{2D524BF4-A576-C09F-284F-B417EB11F87F}"/>
          </ac:spMkLst>
        </pc:spChg>
      </pc:sldChg>
      <pc:sldChg chg="addSp delSp modSp add del mod modAnim chgLayout">
        <pc:chgData name="Jonathan Arsenault" userId="fdf77038-d156-48fc-98d4-fee5a24026d9" providerId="ADAL" clId="{113E2349-CFD8-4F08-A9E5-1909C445A8A6}" dt="2022-09-06T12:52:06.023" v="23241" actId="47"/>
        <pc:sldMkLst>
          <pc:docMk/>
          <pc:sldMk cId="1800867723" sldId="324"/>
        </pc:sldMkLst>
        <pc:spChg chg="mod ord">
          <ac:chgData name="Jonathan Arsenault" userId="fdf77038-d156-48fc-98d4-fee5a24026d9" providerId="ADAL" clId="{113E2349-CFD8-4F08-A9E5-1909C445A8A6}" dt="2022-08-04T17:37:23.960" v="19234" actId="700"/>
          <ac:spMkLst>
            <pc:docMk/>
            <pc:sldMk cId="1800867723" sldId="324"/>
            <ac:spMk id="2" creationId="{0EE1D814-7FDC-C3DF-6766-9F53481CD7B4}"/>
          </ac:spMkLst>
        </pc:spChg>
        <pc:spChg chg="del mod">
          <ac:chgData name="Jonathan Arsenault" userId="fdf77038-d156-48fc-98d4-fee5a24026d9" providerId="ADAL" clId="{113E2349-CFD8-4F08-A9E5-1909C445A8A6}" dt="2022-08-03T14:15:02.123" v="11490" actId="478"/>
          <ac:spMkLst>
            <pc:docMk/>
            <pc:sldMk cId="1800867723" sldId="324"/>
            <ac:spMk id="3" creationId="{2D524BF4-A576-C09F-284F-B417EB11F87F}"/>
          </ac:spMkLst>
        </pc:spChg>
        <pc:spChg chg="mod ord">
          <ac:chgData name="Jonathan Arsenault" userId="fdf77038-d156-48fc-98d4-fee5a24026d9" providerId="ADAL" clId="{113E2349-CFD8-4F08-A9E5-1909C445A8A6}" dt="2022-08-04T17:37:23.960" v="19234" actId="700"/>
          <ac:spMkLst>
            <pc:docMk/>
            <pc:sldMk cId="1800867723" sldId="324"/>
            <ac:spMk id="4" creationId="{FBFC3CD9-E2AC-1EB0-9AAA-28A769ACC118}"/>
          </ac:spMkLst>
        </pc:spChg>
        <pc:spChg chg="del">
          <ac:chgData name="Jonathan Arsenault" userId="fdf77038-d156-48fc-98d4-fee5a24026d9" providerId="ADAL" clId="{113E2349-CFD8-4F08-A9E5-1909C445A8A6}" dt="2022-08-03T14:39:41.820" v="11497" actId="478"/>
          <ac:spMkLst>
            <pc:docMk/>
            <pc:sldMk cId="1800867723" sldId="324"/>
            <ac:spMk id="5" creationId="{3EB1E243-F65F-3DBD-14D4-B6258D6FA7C0}"/>
          </ac:spMkLst>
        </pc:spChg>
        <pc:spChg chg="add del mod">
          <ac:chgData name="Jonathan Arsenault" userId="fdf77038-d156-48fc-98d4-fee5a24026d9" providerId="ADAL" clId="{113E2349-CFD8-4F08-A9E5-1909C445A8A6}" dt="2022-08-03T14:15:18.364" v="11491"/>
          <ac:spMkLst>
            <pc:docMk/>
            <pc:sldMk cId="1800867723" sldId="324"/>
            <ac:spMk id="7" creationId="{EE3B397E-9535-72B7-6A3C-D40805394EB4}"/>
          </ac:spMkLst>
        </pc:spChg>
        <pc:spChg chg="add mod ord">
          <ac:chgData name="Jonathan Arsenault" userId="fdf77038-d156-48fc-98d4-fee5a24026d9" providerId="ADAL" clId="{113E2349-CFD8-4F08-A9E5-1909C445A8A6}" dt="2022-08-04T17:38:04.596" v="19271" actId="20577"/>
          <ac:spMkLst>
            <pc:docMk/>
            <pc:sldMk cId="1800867723" sldId="324"/>
            <ac:spMk id="12" creationId="{BB39883E-992A-6CCE-92B6-05B9D7A6007C}"/>
          </ac:spMkLst>
        </pc:spChg>
        <pc:picChg chg="del">
          <ac:chgData name="Jonathan Arsenault" userId="fdf77038-d156-48fc-98d4-fee5a24026d9" providerId="ADAL" clId="{113E2349-CFD8-4F08-A9E5-1909C445A8A6}" dt="2022-08-03T14:14:58.297" v="11488" actId="478"/>
          <ac:picMkLst>
            <pc:docMk/>
            <pc:sldMk cId="1800867723" sldId="324"/>
            <ac:picMk id="8" creationId="{16F004B8-09E9-D569-23D5-D5C906AFBABB}"/>
          </ac:picMkLst>
        </pc:picChg>
        <pc:picChg chg="add mod ord">
          <ac:chgData name="Jonathan Arsenault" userId="fdf77038-d156-48fc-98d4-fee5a24026d9" providerId="ADAL" clId="{113E2349-CFD8-4F08-A9E5-1909C445A8A6}" dt="2022-08-04T17:37:40.115" v="19240" actId="1076"/>
          <ac:picMkLst>
            <pc:docMk/>
            <pc:sldMk cId="1800867723" sldId="324"/>
            <ac:picMk id="10" creationId="{FDAF4A3B-E81B-FC1B-392A-0C487FFC0C1D}"/>
          </ac:picMkLst>
        </pc:picChg>
        <pc:picChg chg="add mod">
          <ac:chgData name="Jonathan Arsenault" userId="fdf77038-d156-48fc-98d4-fee5a24026d9" providerId="ADAL" clId="{113E2349-CFD8-4F08-A9E5-1909C445A8A6}" dt="2022-08-04T17:37:44.281" v="19241" actId="1076"/>
          <ac:picMkLst>
            <pc:docMk/>
            <pc:sldMk cId="1800867723" sldId="324"/>
            <ac:picMk id="11" creationId="{DF479944-18D2-3669-3D22-98C9BB651464}"/>
          </ac:picMkLst>
        </pc:picChg>
      </pc:sldChg>
      <pc:sldChg chg="addSp delSp modSp add del mod ord">
        <pc:chgData name="Jonathan Arsenault" userId="fdf77038-d156-48fc-98d4-fee5a24026d9" providerId="ADAL" clId="{113E2349-CFD8-4F08-A9E5-1909C445A8A6}" dt="2022-08-04T17:38:08.829" v="19272" actId="2696"/>
        <pc:sldMkLst>
          <pc:docMk/>
          <pc:sldMk cId="3572505316" sldId="325"/>
        </pc:sldMkLst>
        <pc:spChg chg="add del mod">
          <ac:chgData name="Jonathan Arsenault" userId="fdf77038-d156-48fc-98d4-fee5a24026d9" providerId="ADAL" clId="{113E2349-CFD8-4F08-A9E5-1909C445A8A6}" dt="2022-08-03T14:40:40.873" v="11513" actId="478"/>
          <ac:spMkLst>
            <pc:docMk/>
            <pc:sldMk cId="3572505316" sldId="325"/>
            <ac:spMk id="7" creationId="{B2FA4BD3-3FB0-EB7E-F7EC-DD18014B7943}"/>
          </ac:spMkLst>
        </pc:spChg>
        <pc:spChg chg="add mod">
          <ac:chgData name="Jonathan Arsenault" userId="fdf77038-d156-48fc-98d4-fee5a24026d9" providerId="ADAL" clId="{113E2349-CFD8-4F08-A9E5-1909C445A8A6}" dt="2022-08-04T17:16:31.032" v="18839" actId="20577"/>
          <ac:spMkLst>
            <pc:docMk/>
            <pc:sldMk cId="3572505316" sldId="325"/>
            <ac:spMk id="9" creationId="{1983BD06-6152-81A3-3FA3-58AF0AD6E656}"/>
          </ac:spMkLst>
        </pc:spChg>
        <pc:picChg chg="add mod">
          <ac:chgData name="Jonathan Arsenault" userId="fdf77038-d156-48fc-98d4-fee5a24026d9" providerId="ADAL" clId="{113E2349-CFD8-4F08-A9E5-1909C445A8A6}" dt="2022-08-04T17:13:10.203" v="18553" actId="1037"/>
          <ac:picMkLst>
            <pc:docMk/>
            <pc:sldMk cId="3572505316" sldId="325"/>
            <ac:picMk id="5" creationId="{360F372F-D23E-2792-1DD1-5758C74DC07F}"/>
          </ac:picMkLst>
        </pc:picChg>
        <pc:picChg chg="del">
          <ac:chgData name="Jonathan Arsenault" userId="fdf77038-d156-48fc-98d4-fee5a24026d9" providerId="ADAL" clId="{113E2349-CFD8-4F08-A9E5-1909C445A8A6}" dt="2022-08-03T14:40:30.094" v="11511" actId="478"/>
          <ac:picMkLst>
            <pc:docMk/>
            <pc:sldMk cId="3572505316" sldId="325"/>
            <ac:picMk id="10" creationId="{FDAF4A3B-E81B-FC1B-392A-0C487FFC0C1D}"/>
          </ac:picMkLst>
        </pc:picChg>
      </pc:sldChg>
      <pc:sldChg chg="addSp delSp modSp new del mod">
        <pc:chgData name="Jonathan Arsenault" userId="fdf77038-d156-48fc-98d4-fee5a24026d9" providerId="ADAL" clId="{113E2349-CFD8-4F08-A9E5-1909C445A8A6}" dt="2022-09-06T12:52:06.023" v="23241" actId="47"/>
        <pc:sldMkLst>
          <pc:docMk/>
          <pc:sldMk cId="1277194292" sldId="326"/>
        </pc:sldMkLst>
        <pc:spChg chg="mod">
          <ac:chgData name="Jonathan Arsenault" userId="fdf77038-d156-48fc-98d4-fee5a24026d9" providerId="ADAL" clId="{113E2349-CFD8-4F08-A9E5-1909C445A8A6}" dt="2022-08-03T14:51:53.284" v="11540" actId="20577"/>
          <ac:spMkLst>
            <pc:docMk/>
            <pc:sldMk cId="1277194292" sldId="326"/>
            <ac:spMk id="2" creationId="{21934AF8-4D35-5FDD-E5F9-F341810A76F2}"/>
          </ac:spMkLst>
        </pc:spChg>
        <pc:spChg chg="del">
          <ac:chgData name="Jonathan Arsenault" userId="fdf77038-d156-48fc-98d4-fee5a24026d9" providerId="ADAL" clId="{113E2349-CFD8-4F08-A9E5-1909C445A8A6}" dt="2022-08-03T14:52:11.014" v="11572"/>
          <ac:spMkLst>
            <pc:docMk/>
            <pc:sldMk cId="1277194292" sldId="326"/>
            <ac:spMk id="3" creationId="{F2216DA0-91EA-7746-47E2-690AAC322FA3}"/>
          </ac:spMkLst>
        </pc:spChg>
        <pc:spChg chg="mod">
          <ac:chgData name="Jonathan Arsenault" userId="fdf77038-d156-48fc-98d4-fee5a24026d9" providerId="ADAL" clId="{113E2349-CFD8-4F08-A9E5-1909C445A8A6}" dt="2022-08-03T14:52:03.007" v="11571" actId="20577"/>
          <ac:spMkLst>
            <pc:docMk/>
            <pc:sldMk cId="1277194292" sldId="326"/>
            <ac:spMk id="5" creationId="{EF60F259-A339-A843-178D-8AAB0BA79978}"/>
          </ac:spMkLst>
        </pc:spChg>
        <pc:spChg chg="add del mod">
          <ac:chgData name="Jonathan Arsenault" userId="fdf77038-d156-48fc-98d4-fee5a24026d9" providerId="ADAL" clId="{113E2349-CFD8-4F08-A9E5-1909C445A8A6}" dt="2022-08-04T18:38:35.651" v="19395"/>
          <ac:spMkLst>
            <pc:docMk/>
            <pc:sldMk cId="1277194292" sldId="326"/>
            <ac:spMk id="9" creationId="{8FF96A53-36B8-73F9-2665-6EBE998D4E77}"/>
          </ac:spMkLst>
        </pc:spChg>
        <pc:graphicFrameChg chg="add mod modGraphic">
          <ac:chgData name="Jonathan Arsenault" userId="fdf77038-d156-48fc-98d4-fee5a24026d9" providerId="ADAL" clId="{113E2349-CFD8-4F08-A9E5-1909C445A8A6}" dt="2022-08-05T13:37:18.434" v="22680" actId="12385"/>
          <ac:graphicFrameMkLst>
            <pc:docMk/>
            <pc:sldMk cId="1277194292" sldId="326"/>
            <ac:graphicFrameMk id="12" creationId="{EA1E7E8E-5AF3-FBAB-78E5-BEE981969759}"/>
          </ac:graphicFrameMkLst>
        </pc:graphicFrameChg>
        <pc:picChg chg="add del mod">
          <ac:chgData name="Jonathan Arsenault" userId="fdf77038-d156-48fc-98d4-fee5a24026d9" providerId="ADAL" clId="{113E2349-CFD8-4F08-A9E5-1909C445A8A6}" dt="2022-08-04T18:38:33.702" v="19394" actId="478"/>
          <ac:picMkLst>
            <pc:docMk/>
            <pc:sldMk cId="1277194292" sldId="326"/>
            <ac:picMk id="7" creationId="{D81B2E68-3543-9036-93E3-3441556C1DF2}"/>
          </ac:picMkLst>
        </pc:picChg>
        <pc:picChg chg="add mod">
          <ac:chgData name="Jonathan Arsenault" userId="fdf77038-d156-48fc-98d4-fee5a24026d9" providerId="ADAL" clId="{113E2349-CFD8-4F08-A9E5-1909C445A8A6}" dt="2022-08-04T19:08:28.880" v="19871" actId="1076"/>
          <ac:picMkLst>
            <pc:docMk/>
            <pc:sldMk cId="1277194292" sldId="326"/>
            <ac:picMk id="11" creationId="{05EDC3B1-B8FF-274C-E312-E584C3118B04}"/>
          </ac:picMkLst>
        </pc:picChg>
      </pc:sldChg>
      <pc:sldChg chg="new del">
        <pc:chgData name="Jonathan Arsenault" userId="fdf77038-d156-48fc-98d4-fee5a24026d9" providerId="ADAL" clId="{113E2349-CFD8-4F08-A9E5-1909C445A8A6}" dt="2022-08-03T15:04:48.147" v="11576" actId="47"/>
        <pc:sldMkLst>
          <pc:docMk/>
          <pc:sldMk cId="898875897" sldId="327"/>
        </pc:sldMkLst>
      </pc:sldChg>
      <pc:sldChg chg="addSp delSp modSp new del mod modAnim">
        <pc:chgData name="Jonathan Arsenault" userId="fdf77038-d156-48fc-98d4-fee5a24026d9" providerId="ADAL" clId="{113E2349-CFD8-4F08-A9E5-1909C445A8A6}" dt="2022-09-06T12:52:06.023" v="23241" actId="47"/>
        <pc:sldMkLst>
          <pc:docMk/>
          <pc:sldMk cId="1357998127" sldId="327"/>
        </pc:sldMkLst>
        <pc:spChg chg="del">
          <ac:chgData name="Jonathan Arsenault" userId="fdf77038-d156-48fc-98d4-fee5a24026d9" providerId="ADAL" clId="{113E2349-CFD8-4F08-A9E5-1909C445A8A6}" dt="2022-08-03T15:05:30.820" v="11586" actId="478"/>
          <ac:spMkLst>
            <pc:docMk/>
            <pc:sldMk cId="1357998127" sldId="327"/>
            <ac:spMk id="2" creationId="{4D1DA47D-DA7A-56C0-053E-9159E304B2F8}"/>
          </ac:spMkLst>
        </pc:spChg>
        <pc:spChg chg="del">
          <ac:chgData name="Jonathan Arsenault" userId="fdf77038-d156-48fc-98d4-fee5a24026d9" providerId="ADAL" clId="{113E2349-CFD8-4F08-A9E5-1909C445A8A6}" dt="2022-08-03T15:05:14.412" v="11578"/>
          <ac:spMkLst>
            <pc:docMk/>
            <pc:sldMk cId="1357998127" sldId="327"/>
            <ac:spMk id="3" creationId="{EC8A78EE-E079-E942-F4D6-D36D50BC4B3A}"/>
          </ac:spMkLst>
        </pc:spChg>
        <pc:spChg chg="del">
          <ac:chgData name="Jonathan Arsenault" userId="fdf77038-d156-48fc-98d4-fee5a24026d9" providerId="ADAL" clId="{113E2349-CFD8-4F08-A9E5-1909C445A8A6}" dt="2022-08-03T15:05:17.320" v="11581"/>
          <ac:spMkLst>
            <pc:docMk/>
            <pc:sldMk cId="1357998127" sldId="327"/>
            <ac:spMk id="4" creationId="{D401BADC-5629-E0A6-825C-FC5DCE46171E}"/>
          </ac:spMkLst>
        </pc:spChg>
        <pc:spChg chg="add mod">
          <ac:chgData name="Jonathan Arsenault" userId="fdf77038-d156-48fc-98d4-fee5a24026d9" providerId="ADAL" clId="{113E2349-CFD8-4F08-A9E5-1909C445A8A6}" dt="2022-08-03T15:05:37.687" v="11606" actId="20577"/>
          <ac:spMkLst>
            <pc:docMk/>
            <pc:sldMk cId="1357998127" sldId="327"/>
            <ac:spMk id="10" creationId="{A595F248-48E4-149F-D052-8DDACA5DFFB9}"/>
          </ac:spMkLst>
        </pc:spChg>
        <pc:spChg chg="add del mod">
          <ac:chgData name="Jonathan Arsenault" userId="fdf77038-d156-48fc-98d4-fee5a24026d9" providerId="ADAL" clId="{113E2349-CFD8-4F08-A9E5-1909C445A8A6}" dt="2022-08-04T17:28:47.998" v="18916"/>
          <ac:spMkLst>
            <pc:docMk/>
            <pc:sldMk cId="1357998127" sldId="327"/>
            <ac:spMk id="12" creationId="{02A0253C-5416-1B74-66FC-6B0E7E3B8036}"/>
          </ac:spMkLst>
        </pc:spChg>
        <pc:spChg chg="add del mod">
          <ac:chgData name="Jonathan Arsenault" userId="fdf77038-d156-48fc-98d4-fee5a24026d9" providerId="ADAL" clId="{113E2349-CFD8-4F08-A9E5-1909C445A8A6}" dt="2022-08-04T17:29:18.252" v="18924" actId="478"/>
          <ac:spMkLst>
            <pc:docMk/>
            <pc:sldMk cId="1357998127" sldId="327"/>
            <ac:spMk id="16" creationId="{0CA6D22F-CA65-B4A4-1547-5C05DC83C1F8}"/>
          </ac:spMkLst>
        </pc:spChg>
        <pc:spChg chg="add del mod">
          <ac:chgData name="Jonathan Arsenault" userId="fdf77038-d156-48fc-98d4-fee5a24026d9" providerId="ADAL" clId="{113E2349-CFD8-4F08-A9E5-1909C445A8A6}" dt="2022-08-04T17:29:15.940" v="18923" actId="478"/>
          <ac:spMkLst>
            <pc:docMk/>
            <pc:sldMk cId="1357998127" sldId="327"/>
            <ac:spMk id="18" creationId="{6F1BED29-031C-F8F5-9DFB-4BEC57860BF6}"/>
          </ac:spMkLst>
        </pc:spChg>
        <pc:spChg chg="add mod">
          <ac:chgData name="Jonathan Arsenault" userId="fdf77038-d156-48fc-98d4-fee5a24026d9" providerId="ADAL" clId="{113E2349-CFD8-4F08-A9E5-1909C445A8A6}" dt="2022-08-04T19:12:42.110" v="19921" actId="404"/>
          <ac:spMkLst>
            <pc:docMk/>
            <pc:sldMk cId="1357998127" sldId="327"/>
            <ac:spMk id="19" creationId="{26415F2B-892A-49A4-CC66-D68A5781A9C1}"/>
          </ac:spMkLst>
        </pc:spChg>
        <pc:picChg chg="add del mod">
          <ac:chgData name="Jonathan Arsenault" userId="fdf77038-d156-48fc-98d4-fee5a24026d9" providerId="ADAL" clId="{113E2349-CFD8-4F08-A9E5-1909C445A8A6}" dt="2022-08-04T17:28:45.655" v="18915" actId="478"/>
          <ac:picMkLst>
            <pc:docMk/>
            <pc:sldMk cId="1357998127" sldId="327"/>
            <ac:picMk id="7" creationId="{728AA8F0-F982-D6F8-7146-EB6DAF16969F}"/>
          </ac:picMkLst>
        </pc:picChg>
        <pc:picChg chg="add del mod">
          <ac:chgData name="Jonathan Arsenault" userId="fdf77038-d156-48fc-98d4-fee5a24026d9" providerId="ADAL" clId="{113E2349-CFD8-4F08-A9E5-1909C445A8A6}" dt="2022-08-04T17:29:10.268" v="18921" actId="478"/>
          <ac:picMkLst>
            <pc:docMk/>
            <pc:sldMk cId="1357998127" sldId="327"/>
            <ac:picMk id="9" creationId="{1034FDB9-4ECD-7E60-4EBB-E7E788996346}"/>
          </ac:picMkLst>
        </pc:picChg>
        <pc:picChg chg="add del mod">
          <ac:chgData name="Jonathan Arsenault" userId="fdf77038-d156-48fc-98d4-fee5a24026d9" providerId="ADAL" clId="{113E2349-CFD8-4F08-A9E5-1909C445A8A6}" dt="2022-08-04T17:29:11.967" v="18922" actId="478"/>
          <ac:picMkLst>
            <pc:docMk/>
            <pc:sldMk cId="1357998127" sldId="327"/>
            <ac:picMk id="14" creationId="{D142927C-7E7E-0C1E-FC20-DA74E7A77ABC}"/>
          </ac:picMkLst>
        </pc:picChg>
        <pc:picChg chg="add mod">
          <ac:chgData name="Jonathan Arsenault" userId="fdf77038-d156-48fc-98d4-fee5a24026d9" providerId="ADAL" clId="{113E2349-CFD8-4F08-A9E5-1909C445A8A6}" dt="2022-08-05T13:30:45.539" v="22636" actId="1076"/>
          <ac:picMkLst>
            <pc:docMk/>
            <pc:sldMk cId="1357998127" sldId="327"/>
            <ac:picMk id="21" creationId="{60660D46-1CF1-4F37-92A6-AAB08E26F489}"/>
          </ac:picMkLst>
        </pc:picChg>
        <pc:picChg chg="add mod">
          <ac:chgData name="Jonathan Arsenault" userId="fdf77038-d156-48fc-98d4-fee5a24026d9" providerId="ADAL" clId="{113E2349-CFD8-4F08-A9E5-1909C445A8A6}" dt="2022-08-05T13:31:31.714" v="22640" actId="1035"/>
          <ac:picMkLst>
            <pc:docMk/>
            <pc:sldMk cId="1357998127" sldId="327"/>
            <ac:picMk id="23" creationId="{A875A4B4-165F-2CAC-8D98-259F0ECAB723}"/>
          </ac:picMkLst>
        </pc:picChg>
        <pc:picChg chg="add del mod">
          <ac:chgData name="Jonathan Arsenault" userId="fdf77038-d156-48fc-98d4-fee5a24026d9" providerId="ADAL" clId="{113E2349-CFD8-4F08-A9E5-1909C445A8A6}" dt="2022-08-05T13:13:48.032" v="22134" actId="21"/>
          <ac:picMkLst>
            <pc:docMk/>
            <pc:sldMk cId="1357998127" sldId="327"/>
            <ac:picMk id="25" creationId="{B65CED21-1531-65A4-07AF-9C8BF95A8339}"/>
          </ac:picMkLst>
        </pc:picChg>
      </pc:sldChg>
      <pc:sldChg chg="addSp delSp modSp new del mod ord">
        <pc:chgData name="Jonathan Arsenault" userId="fdf77038-d156-48fc-98d4-fee5a24026d9" providerId="ADAL" clId="{113E2349-CFD8-4F08-A9E5-1909C445A8A6}" dt="2022-09-06T12:52:06.023" v="23241" actId="47"/>
        <pc:sldMkLst>
          <pc:docMk/>
          <pc:sldMk cId="1013010252" sldId="328"/>
        </pc:sldMkLst>
        <pc:spChg chg="mod">
          <ac:chgData name="Jonathan Arsenault" userId="fdf77038-d156-48fc-98d4-fee5a24026d9" providerId="ADAL" clId="{113E2349-CFD8-4F08-A9E5-1909C445A8A6}" dt="2022-08-03T15:21:56.253" v="11700" actId="20577"/>
          <ac:spMkLst>
            <pc:docMk/>
            <pc:sldMk cId="1013010252" sldId="328"/>
            <ac:spMk id="2" creationId="{CA929670-9517-0CE2-B1BD-70C5F9B1DE72}"/>
          </ac:spMkLst>
        </pc:spChg>
        <pc:spChg chg="del">
          <ac:chgData name="Jonathan Arsenault" userId="fdf77038-d156-48fc-98d4-fee5a24026d9" providerId="ADAL" clId="{113E2349-CFD8-4F08-A9E5-1909C445A8A6}" dt="2022-08-03T15:20:23.691" v="11608"/>
          <ac:spMkLst>
            <pc:docMk/>
            <pc:sldMk cId="1013010252" sldId="328"/>
            <ac:spMk id="3" creationId="{B4859016-4B2B-6F67-F33E-08F204D60CA5}"/>
          </ac:spMkLst>
        </pc:spChg>
        <pc:spChg chg="mod">
          <ac:chgData name="Jonathan Arsenault" userId="fdf77038-d156-48fc-98d4-fee5a24026d9" providerId="ADAL" clId="{113E2349-CFD8-4F08-A9E5-1909C445A8A6}" dt="2022-08-04T19:08:58.937" v="19919" actId="20577"/>
          <ac:spMkLst>
            <pc:docMk/>
            <pc:sldMk cId="1013010252" sldId="328"/>
            <ac:spMk id="5" creationId="{815CDACB-33A5-A594-91A0-60B18F5611B1}"/>
          </ac:spMkLst>
        </pc:spChg>
        <pc:spChg chg="add del mod">
          <ac:chgData name="Jonathan Arsenault" userId="fdf77038-d156-48fc-98d4-fee5a24026d9" providerId="ADAL" clId="{113E2349-CFD8-4F08-A9E5-1909C445A8A6}" dt="2022-08-04T17:25:52.076" v="18914" actId="1076"/>
          <ac:spMkLst>
            <pc:docMk/>
            <pc:sldMk cId="1013010252" sldId="328"/>
            <ac:spMk id="8" creationId="{4256630C-9102-FF6C-4280-4A53A4C82B25}"/>
          </ac:spMkLst>
        </pc:spChg>
        <pc:spChg chg="add del mod">
          <ac:chgData name="Jonathan Arsenault" userId="fdf77038-d156-48fc-98d4-fee5a24026d9" providerId="ADAL" clId="{113E2349-CFD8-4F08-A9E5-1909C445A8A6}" dt="2022-08-04T17:21:17.377" v="18841"/>
          <ac:spMkLst>
            <pc:docMk/>
            <pc:sldMk cId="1013010252" sldId="328"/>
            <ac:spMk id="10" creationId="{C43A480A-18BC-8826-9287-21FFA7D21CBE}"/>
          </ac:spMkLst>
        </pc:spChg>
        <pc:spChg chg="add del mod">
          <ac:chgData name="Jonathan Arsenault" userId="fdf77038-d156-48fc-98d4-fee5a24026d9" providerId="ADAL" clId="{113E2349-CFD8-4F08-A9E5-1909C445A8A6}" dt="2022-08-04T17:25:18.535" v="18908" actId="478"/>
          <ac:spMkLst>
            <pc:docMk/>
            <pc:sldMk cId="1013010252" sldId="328"/>
            <ac:spMk id="13" creationId="{B9437139-6F41-D835-CE2B-2D19755CDE73}"/>
          </ac:spMkLst>
        </pc:spChg>
        <pc:picChg chg="add del mod">
          <ac:chgData name="Jonathan Arsenault" userId="fdf77038-d156-48fc-98d4-fee5a24026d9" providerId="ADAL" clId="{113E2349-CFD8-4F08-A9E5-1909C445A8A6}" dt="2022-08-04T17:21:04.789" v="18840" actId="478"/>
          <ac:picMkLst>
            <pc:docMk/>
            <pc:sldMk cId="1013010252" sldId="328"/>
            <ac:picMk id="7" creationId="{069D9D28-FB0A-7D22-0A30-C85E1258F512}"/>
          </ac:picMkLst>
        </pc:picChg>
        <pc:picChg chg="add mod ord">
          <ac:chgData name="Jonathan Arsenault" userId="fdf77038-d156-48fc-98d4-fee5a24026d9" providerId="ADAL" clId="{113E2349-CFD8-4F08-A9E5-1909C445A8A6}" dt="2022-08-04T17:25:52.076" v="18914" actId="1076"/>
          <ac:picMkLst>
            <pc:docMk/>
            <pc:sldMk cId="1013010252" sldId="328"/>
            <ac:picMk id="12" creationId="{B334AF6F-6322-FE31-2C90-5DBD4560B06E}"/>
          </ac:picMkLst>
        </pc:picChg>
      </pc:sldChg>
      <pc:sldChg chg="addSp delSp modSp new del mod modClrScheme modAnim chgLayout">
        <pc:chgData name="Jonathan Arsenault" userId="fdf77038-d156-48fc-98d4-fee5a24026d9" providerId="ADAL" clId="{113E2349-CFD8-4F08-A9E5-1909C445A8A6}" dt="2022-09-06T12:52:06.023" v="23241" actId="47"/>
        <pc:sldMkLst>
          <pc:docMk/>
          <pc:sldMk cId="1054993454" sldId="329"/>
        </pc:sldMkLst>
        <pc:spChg chg="del mod ord">
          <ac:chgData name="Jonathan Arsenault" userId="fdf77038-d156-48fc-98d4-fee5a24026d9" providerId="ADAL" clId="{113E2349-CFD8-4F08-A9E5-1909C445A8A6}" dt="2022-08-03T15:35:37.552" v="11702" actId="700"/>
          <ac:spMkLst>
            <pc:docMk/>
            <pc:sldMk cId="1054993454" sldId="329"/>
            <ac:spMk id="2" creationId="{29A925D0-0E6A-A47C-C472-7B9DD53E7649}"/>
          </ac:spMkLst>
        </pc:spChg>
        <pc:spChg chg="del mod ord">
          <ac:chgData name="Jonathan Arsenault" userId="fdf77038-d156-48fc-98d4-fee5a24026d9" providerId="ADAL" clId="{113E2349-CFD8-4F08-A9E5-1909C445A8A6}" dt="2022-08-03T15:35:37.552" v="11702" actId="700"/>
          <ac:spMkLst>
            <pc:docMk/>
            <pc:sldMk cId="1054993454" sldId="329"/>
            <ac:spMk id="3" creationId="{FDD4AF5C-92BA-DC2B-812A-2D3A4112CC00}"/>
          </ac:spMkLst>
        </pc:spChg>
        <pc:spChg chg="del mod ord">
          <ac:chgData name="Jonathan Arsenault" userId="fdf77038-d156-48fc-98d4-fee5a24026d9" providerId="ADAL" clId="{113E2349-CFD8-4F08-A9E5-1909C445A8A6}" dt="2022-08-03T15:35:37.552" v="11702" actId="700"/>
          <ac:spMkLst>
            <pc:docMk/>
            <pc:sldMk cId="1054993454" sldId="329"/>
            <ac:spMk id="4" creationId="{89BC8D81-857A-1E91-4FE0-D058053F3E7E}"/>
          </ac:spMkLst>
        </pc:spChg>
        <pc:spChg chg="mod ord">
          <ac:chgData name="Jonathan Arsenault" userId="fdf77038-d156-48fc-98d4-fee5a24026d9" providerId="ADAL" clId="{113E2349-CFD8-4F08-A9E5-1909C445A8A6}" dt="2022-08-03T15:35:37.552" v="11702" actId="700"/>
          <ac:spMkLst>
            <pc:docMk/>
            <pc:sldMk cId="1054993454" sldId="329"/>
            <ac:spMk id="5" creationId="{ACA7EEDF-CC5D-3730-9827-677E8E9547E5}"/>
          </ac:spMkLst>
        </pc:spChg>
        <pc:spChg chg="add mod ord">
          <ac:chgData name="Jonathan Arsenault" userId="fdf77038-d156-48fc-98d4-fee5a24026d9" providerId="ADAL" clId="{113E2349-CFD8-4F08-A9E5-1909C445A8A6}" dt="2022-08-03T15:36:14.547" v="11727" actId="20577"/>
          <ac:spMkLst>
            <pc:docMk/>
            <pc:sldMk cId="1054993454" sldId="329"/>
            <ac:spMk id="6" creationId="{261E1479-5AD9-40FA-CB0D-8484B586A733}"/>
          </ac:spMkLst>
        </pc:spChg>
        <pc:spChg chg="add mod ord">
          <ac:chgData name="Jonathan Arsenault" userId="fdf77038-d156-48fc-98d4-fee5a24026d9" providerId="ADAL" clId="{113E2349-CFD8-4F08-A9E5-1909C445A8A6}" dt="2022-08-05T13:34:06.960" v="22664" actId="20577"/>
          <ac:spMkLst>
            <pc:docMk/>
            <pc:sldMk cId="1054993454" sldId="329"/>
            <ac:spMk id="7" creationId="{83D19FF0-CA0C-F0C6-88DA-FB8BAF8AC3CC}"/>
          </ac:spMkLst>
        </pc:spChg>
        <pc:spChg chg="add mod ord">
          <ac:chgData name="Jonathan Arsenault" userId="fdf77038-d156-48fc-98d4-fee5a24026d9" providerId="ADAL" clId="{113E2349-CFD8-4F08-A9E5-1909C445A8A6}" dt="2022-08-03T15:36:32.836" v="11792" actId="20577"/>
          <ac:spMkLst>
            <pc:docMk/>
            <pc:sldMk cId="1054993454" sldId="329"/>
            <ac:spMk id="8" creationId="{00E6D2D1-4353-C8C2-9DD1-130F0B364B7C}"/>
          </ac:spMkLst>
        </pc:spChg>
      </pc:sldChg>
      <pc:sldChg chg="new del">
        <pc:chgData name="Jonathan Arsenault" userId="fdf77038-d156-48fc-98d4-fee5a24026d9" providerId="ADAL" clId="{113E2349-CFD8-4F08-A9E5-1909C445A8A6}" dt="2022-08-03T15:42:31.980" v="12579" actId="47"/>
        <pc:sldMkLst>
          <pc:docMk/>
          <pc:sldMk cId="1281330513" sldId="330"/>
        </pc:sldMkLst>
      </pc:sldChg>
      <pc:sldChg chg="modSp add del mod">
        <pc:chgData name="Jonathan Arsenault" userId="fdf77038-d156-48fc-98d4-fee5a24026d9" providerId="ADAL" clId="{113E2349-CFD8-4F08-A9E5-1909C445A8A6}" dt="2022-09-06T12:52:06.023" v="23241" actId="47"/>
        <pc:sldMkLst>
          <pc:docMk/>
          <pc:sldMk cId="2855830143" sldId="331"/>
        </pc:sldMkLst>
        <pc:spChg chg="mod">
          <ac:chgData name="Jonathan Arsenault" userId="fdf77038-d156-48fc-98d4-fee5a24026d9" providerId="ADAL" clId="{113E2349-CFD8-4F08-A9E5-1909C445A8A6}" dt="2022-08-04T19:54:33.992" v="20005" actId="20577"/>
          <ac:spMkLst>
            <pc:docMk/>
            <pc:sldMk cId="2855830143" sldId="331"/>
            <ac:spMk id="7" creationId="{83D19FF0-CA0C-F0C6-88DA-FB8BAF8AC3CC}"/>
          </ac:spMkLst>
        </pc:spChg>
        <pc:spChg chg="mod">
          <ac:chgData name="Jonathan Arsenault" userId="fdf77038-d156-48fc-98d4-fee5a24026d9" providerId="ADAL" clId="{113E2349-CFD8-4F08-A9E5-1909C445A8A6}" dt="2022-08-03T19:48:12.007" v="13911" actId="20577"/>
          <ac:spMkLst>
            <pc:docMk/>
            <pc:sldMk cId="2855830143" sldId="331"/>
            <ac:spMk id="8" creationId="{00E6D2D1-4353-C8C2-9DD1-130F0B364B7C}"/>
          </ac:spMkLst>
        </pc:spChg>
      </pc:sldChg>
      <pc:sldChg chg="addSp delSp modSp new del mod">
        <pc:chgData name="Jonathan Arsenault" userId="fdf77038-d156-48fc-98d4-fee5a24026d9" providerId="ADAL" clId="{113E2349-CFD8-4F08-A9E5-1909C445A8A6}" dt="2022-08-03T15:59:57.989" v="13557" actId="2696"/>
        <pc:sldMkLst>
          <pc:docMk/>
          <pc:sldMk cId="2646584290" sldId="332"/>
        </pc:sldMkLst>
        <pc:spChg chg="del">
          <ac:chgData name="Jonathan Arsenault" userId="fdf77038-d156-48fc-98d4-fee5a24026d9" providerId="ADAL" clId="{113E2349-CFD8-4F08-A9E5-1909C445A8A6}" dt="2022-08-03T15:59:27.386" v="13549" actId="478"/>
          <ac:spMkLst>
            <pc:docMk/>
            <pc:sldMk cId="2646584290" sldId="332"/>
            <ac:spMk id="2" creationId="{EC536E04-AB24-43DB-F1D0-3FF4B218E972}"/>
          </ac:spMkLst>
        </pc:spChg>
        <pc:spChg chg="del">
          <ac:chgData name="Jonathan Arsenault" userId="fdf77038-d156-48fc-98d4-fee5a24026d9" providerId="ADAL" clId="{113E2349-CFD8-4F08-A9E5-1909C445A8A6}" dt="2022-08-03T15:57:18.879" v="13523"/>
          <ac:spMkLst>
            <pc:docMk/>
            <pc:sldMk cId="2646584290" sldId="332"/>
            <ac:spMk id="3" creationId="{2CB6C0F3-062B-3A65-2DCA-F51D00B326C9}"/>
          </ac:spMkLst>
        </pc:spChg>
        <pc:spChg chg="del">
          <ac:chgData name="Jonathan Arsenault" userId="fdf77038-d156-48fc-98d4-fee5a24026d9" providerId="ADAL" clId="{113E2349-CFD8-4F08-A9E5-1909C445A8A6}" dt="2022-08-03T15:57:22.758" v="13527"/>
          <ac:spMkLst>
            <pc:docMk/>
            <pc:sldMk cId="2646584290" sldId="332"/>
            <ac:spMk id="4" creationId="{3C5FACB9-F585-065F-81D9-243593D53ACB}"/>
          </ac:spMkLst>
        </pc:spChg>
        <pc:spChg chg="add del mod">
          <ac:chgData name="Jonathan Arsenault" userId="fdf77038-d156-48fc-98d4-fee5a24026d9" providerId="ADAL" clId="{113E2349-CFD8-4F08-A9E5-1909C445A8A6}" dt="2022-08-03T15:59:42.757" v="13553" actId="21"/>
          <ac:spMkLst>
            <pc:docMk/>
            <pc:sldMk cId="2646584290" sldId="332"/>
            <ac:spMk id="10" creationId="{B85F752B-CA25-1722-5231-FDB6FCCA6DA3}"/>
          </ac:spMkLst>
        </pc:spChg>
        <pc:spChg chg="add del mod">
          <ac:chgData name="Jonathan Arsenault" userId="fdf77038-d156-48fc-98d4-fee5a24026d9" providerId="ADAL" clId="{113E2349-CFD8-4F08-A9E5-1909C445A8A6}" dt="2022-08-03T15:59:42.757" v="13553" actId="21"/>
          <ac:spMkLst>
            <pc:docMk/>
            <pc:sldMk cId="2646584290" sldId="332"/>
            <ac:spMk id="11" creationId="{B0DC6BE2-6352-D384-FCA6-BEECDEAF8C68}"/>
          </ac:spMkLst>
        </pc:spChg>
        <pc:spChg chg="add mod">
          <ac:chgData name="Jonathan Arsenault" userId="fdf77038-d156-48fc-98d4-fee5a24026d9" providerId="ADAL" clId="{113E2349-CFD8-4F08-A9E5-1909C445A8A6}" dt="2022-08-03T15:59:27.732" v="13551" actId="27636"/>
          <ac:spMkLst>
            <pc:docMk/>
            <pc:sldMk cId="2646584290" sldId="332"/>
            <ac:spMk id="12" creationId="{6DA288DA-27B9-F898-F174-3F8E7AFDB83D}"/>
          </ac:spMkLst>
        </pc:spChg>
        <pc:spChg chg="add mod">
          <ac:chgData name="Jonathan Arsenault" userId="fdf77038-d156-48fc-98d4-fee5a24026d9" providerId="ADAL" clId="{113E2349-CFD8-4F08-A9E5-1909C445A8A6}" dt="2022-08-03T15:59:27.700" v="13550"/>
          <ac:spMkLst>
            <pc:docMk/>
            <pc:sldMk cId="2646584290" sldId="332"/>
            <ac:spMk id="13" creationId="{7DB92819-1B6C-4AE6-EF70-C5F27810F017}"/>
          </ac:spMkLst>
        </pc:spChg>
        <pc:spChg chg="add mod">
          <ac:chgData name="Jonathan Arsenault" userId="fdf77038-d156-48fc-98d4-fee5a24026d9" providerId="ADAL" clId="{113E2349-CFD8-4F08-A9E5-1909C445A8A6}" dt="2022-08-03T15:59:42.757" v="13553" actId="21"/>
          <ac:spMkLst>
            <pc:docMk/>
            <pc:sldMk cId="2646584290" sldId="332"/>
            <ac:spMk id="15" creationId="{D5422E42-C339-38A9-9841-67F94E54D7E7}"/>
          </ac:spMkLst>
        </pc:spChg>
        <pc:spChg chg="add mod">
          <ac:chgData name="Jonathan Arsenault" userId="fdf77038-d156-48fc-98d4-fee5a24026d9" providerId="ADAL" clId="{113E2349-CFD8-4F08-A9E5-1909C445A8A6}" dt="2022-08-03T15:59:42.757" v="13553" actId="21"/>
          <ac:spMkLst>
            <pc:docMk/>
            <pc:sldMk cId="2646584290" sldId="332"/>
            <ac:spMk id="17" creationId="{C1A369BC-8781-9B8E-62D0-A90DE8F712D9}"/>
          </ac:spMkLst>
        </pc:spChg>
        <pc:picChg chg="add del mod">
          <ac:chgData name="Jonathan Arsenault" userId="fdf77038-d156-48fc-98d4-fee5a24026d9" providerId="ADAL" clId="{113E2349-CFD8-4F08-A9E5-1909C445A8A6}" dt="2022-08-03T15:59:42.757" v="13553" actId="21"/>
          <ac:picMkLst>
            <pc:docMk/>
            <pc:sldMk cId="2646584290" sldId="332"/>
            <ac:picMk id="7" creationId="{24098628-DBF3-5DD7-70BF-01A334929939}"/>
          </ac:picMkLst>
        </pc:picChg>
        <pc:picChg chg="add del mod">
          <ac:chgData name="Jonathan Arsenault" userId="fdf77038-d156-48fc-98d4-fee5a24026d9" providerId="ADAL" clId="{113E2349-CFD8-4F08-A9E5-1909C445A8A6}" dt="2022-08-03T15:59:42.757" v="13553" actId="21"/>
          <ac:picMkLst>
            <pc:docMk/>
            <pc:sldMk cId="2646584290" sldId="332"/>
            <ac:picMk id="9" creationId="{79512DA0-E4D6-AC11-3A68-D7FE32E910CB}"/>
          </ac:picMkLst>
        </pc:picChg>
      </pc:sldChg>
      <pc:sldChg chg="addSp delSp modSp add del mod">
        <pc:chgData name="Jonathan Arsenault" userId="fdf77038-d156-48fc-98d4-fee5a24026d9" providerId="ADAL" clId="{113E2349-CFD8-4F08-A9E5-1909C445A8A6}" dt="2022-09-06T12:52:06.023" v="23241" actId="47"/>
        <pc:sldMkLst>
          <pc:docMk/>
          <pc:sldMk cId="1849010094" sldId="333"/>
        </pc:sldMkLst>
        <pc:spChg chg="add del mod">
          <ac:chgData name="Jonathan Arsenault" userId="fdf77038-d156-48fc-98d4-fee5a24026d9" providerId="ADAL" clId="{113E2349-CFD8-4F08-A9E5-1909C445A8A6}" dt="2022-08-03T15:59:53.030" v="13556" actId="478"/>
          <ac:spMkLst>
            <pc:docMk/>
            <pc:sldMk cId="1849010094" sldId="333"/>
            <ac:spMk id="3" creationId="{40C16C28-C7E6-3E27-67FD-74F450EB6F64}"/>
          </ac:spMkLst>
        </pc:spChg>
        <pc:spChg chg="add del mod">
          <ac:chgData name="Jonathan Arsenault" userId="fdf77038-d156-48fc-98d4-fee5a24026d9" providerId="ADAL" clId="{113E2349-CFD8-4F08-A9E5-1909C445A8A6}" dt="2022-08-03T16:48:11.142" v="13591" actId="478"/>
          <ac:spMkLst>
            <pc:docMk/>
            <pc:sldMk cId="1849010094" sldId="333"/>
            <ac:spMk id="4" creationId="{A8E54FD6-DD29-9F27-3019-5B6E05818806}"/>
          </ac:spMkLst>
        </pc:spChg>
        <pc:spChg chg="del">
          <ac:chgData name="Jonathan Arsenault" userId="fdf77038-d156-48fc-98d4-fee5a24026d9" providerId="ADAL" clId="{113E2349-CFD8-4F08-A9E5-1909C445A8A6}" dt="2022-08-03T15:59:50.504" v="13554" actId="478"/>
          <ac:spMkLst>
            <pc:docMk/>
            <pc:sldMk cId="1849010094" sldId="333"/>
            <ac:spMk id="7" creationId="{83D19FF0-CA0C-F0C6-88DA-FB8BAF8AC3CC}"/>
          </ac:spMkLst>
        </pc:spChg>
        <pc:spChg chg="mod">
          <ac:chgData name="Jonathan Arsenault" userId="fdf77038-d156-48fc-98d4-fee5a24026d9" providerId="ADAL" clId="{113E2349-CFD8-4F08-A9E5-1909C445A8A6}" dt="2022-08-03T19:50:30.953" v="14173"/>
          <ac:spMkLst>
            <pc:docMk/>
            <pc:sldMk cId="1849010094" sldId="333"/>
            <ac:spMk id="8" creationId="{00E6D2D1-4353-C8C2-9DD1-130F0B364B7C}"/>
          </ac:spMkLst>
        </pc:spChg>
        <pc:spChg chg="add mod">
          <ac:chgData name="Jonathan Arsenault" userId="fdf77038-d156-48fc-98d4-fee5a24026d9" providerId="ADAL" clId="{113E2349-CFD8-4F08-A9E5-1909C445A8A6}" dt="2022-08-03T16:47:58.501" v="13586" actId="1036"/>
          <ac:spMkLst>
            <pc:docMk/>
            <pc:sldMk cId="1849010094" sldId="333"/>
            <ac:spMk id="11" creationId="{A5BD85EA-5537-8D82-2CEC-6612BA8ACF35}"/>
          </ac:spMkLst>
        </pc:spChg>
        <pc:spChg chg="add mod">
          <ac:chgData name="Jonathan Arsenault" userId="fdf77038-d156-48fc-98d4-fee5a24026d9" providerId="ADAL" clId="{113E2349-CFD8-4F08-A9E5-1909C445A8A6}" dt="2022-08-03T16:47:58.501" v="13586" actId="1036"/>
          <ac:spMkLst>
            <pc:docMk/>
            <pc:sldMk cId="1849010094" sldId="333"/>
            <ac:spMk id="12" creationId="{C1C0D56F-F91E-B681-E19F-4596F54DAC39}"/>
          </ac:spMkLst>
        </pc:spChg>
        <pc:spChg chg="add mod">
          <ac:chgData name="Jonathan Arsenault" userId="fdf77038-d156-48fc-98d4-fee5a24026d9" providerId="ADAL" clId="{113E2349-CFD8-4F08-A9E5-1909C445A8A6}" dt="2022-08-04T19:14:21.502" v="19930" actId="27636"/>
          <ac:spMkLst>
            <pc:docMk/>
            <pc:sldMk cId="1849010094" sldId="333"/>
            <ac:spMk id="13" creationId="{A8A346CB-9678-742C-1035-5124563FE533}"/>
          </ac:spMkLst>
        </pc:spChg>
        <pc:picChg chg="add mod">
          <ac:chgData name="Jonathan Arsenault" userId="fdf77038-d156-48fc-98d4-fee5a24026d9" providerId="ADAL" clId="{113E2349-CFD8-4F08-A9E5-1909C445A8A6}" dt="2022-08-03T16:47:58.501" v="13586" actId="1036"/>
          <ac:picMkLst>
            <pc:docMk/>
            <pc:sldMk cId="1849010094" sldId="333"/>
            <ac:picMk id="9" creationId="{7998BC63-3AA4-8105-25EC-341DF00BDBEE}"/>
          </ac:picMkLst>
        </pc:picChg>
        <pc:picChg chg="add mod">
          <ac:chgData name="Jonathan Arsenault" userId="fdf77038-d156-48fc-98d4-fee5a24026d9" providerId="ADAL" clId="{113E2349-CFD8-4F08-A9E5-1909C445A8A6}" dt="2022-08-03T16:47:58.501" v="13586" actId="1036"/>
          <ac:picMkLst>
            <pc:docMk/>
            <pc:sldMk cId="1849010094" sldId="333"/>
            <ac:picMk id="10" creationId="{1503D173-3D54-9A54-D0F6-5D2DEF2A2775}"/>
          </ac:picMkLst>
        </pc:picChg>
      </pc:sldChg>
      <pc:sldChg chg="modSp new del mod">
        <pc:chgData name="Jonathan Arsenault" userId="fdf77038-d156-48fc-98d4-fee5a24026d9" providerId="ADAL" clId="{113E2349-CFD8-4F08-A9E5-1909C445A8A6}" dt="2022-09-06T12:52:06.023" v="23241" actId="47"/>
        <pc:sldMkLst>
          <pc:docMk/>
          <pc:sldMk cId="3557633475" sldId="334"/>
        </pc:sldMkLst>
        <pc:spChg chg="mod">
          <ac:chgData name="Jonathan Arsenault" userId="fdf77038-d156-48fc-98d4-fee5a24026d9" providerId="ADAL" clId="{113E2349-CFD8-4F08-A9E5-1909C445A8A6}" dt="2022-08-03T19:50:42.277" v="14198" actId="20577"/>
          <ac:spMkLst>
            <pc:docMk/>
            <pc:sldMk cId="3557633475" sldId="334"/>
            <ac:spMk id="2" creationId="{C49153C9-A1A5-0A69-0816-C06A8B28D265}"/>
          </ac:spMkLst>
        </pc:spChg>
        <pc:spChg chg="mod">
          <ac:chgData name="Jonathan Arsenault" userId="fdf77038-d156-48fc-98d4-fee5a24026d9" providerId="ADAL" clId="{113E2349-CFD8-4F08-A9E5-1909C445A8A6}" dt="2022-08-05T13:33:42.889" v="22647" actId="20577"/>
          <ac:spMkLst>
            <pc:docMk/>
            <pc:sldMk cId="3557633475" sldId="334"/>
            <ac:spMk id="3" creationId="{7E33FB89-645A-A831-7116-4A0B89243C3E}"/>
          </ac:spMkLst>
        </pc:spChg>
        <pc:spChg chg="mod">
          <ac:chgData name="Jonathan Arsenault" userId="fdf77038-d156-48fc-98d4-fee5a24026d9" providerId="ADAL" clId="{113E2349-CFD8-4F08-A9E5-1909C445A8A6}" dt="2022-08-03T19:50:56.183" v="14230" actId="20577"/>
          <ac:spMkLst>
            <pc:docMk/>
            <pc:sldMk cId="3557633475" sldId="334"/>
            <ac:spMk id="5" creationId="{0B985C3A-4445-0A3F-316B-79B73ABAC0BD}"/>
          </ac:spMkLst>
        </pc:spChg>
      </pc:sldChg>
      <pc:sldChg chg="addSp delSp modSp add del mod modAnim">
        <pc:chgData name="Jonathan Arsenault" userId="fdf77038-d156-48fc-98d4-fee5a24026d9" providerId="ADAL" clId="{113E2349-CFD8-4F08-A9E5-1909C445A8A6}" dt="2022-09-06T12:52:06.023" v="23241" actId="47"/>
        <pc:sldMkLst>
          <pc:docMk/>
          <pc:sldMk cId="2888680453" sldId="335"/>
        </pc:sldMkLst>
        <pc:spChg chg="add del mod">
          <ac:chgData name="Jonathan Arsenault" userId="fdf77038-d156-48fc-98d4-fee5a24026d9" providerId="ADAL" clId="{113E2349-CFD8-4F08-A9E5-1909C445A8A6}" dt="2022-08-05T13:22:05.532" v="22464" actId="20577"/>
          <ac:spMkLst>
            <pc:docMk/>
            <pc:sldMk cId="2888680453" sldId="335"/>
            <ac:spMk id="3" creationId="{7E33FB89-645A-A831-7116-4A0B89243C3E}"/>
          </ac:spMkLst>
        </pc:spChg>
        <pc:spChg chg="mod">
          <ac:chgData name="Jonathan Arsenault" userId="fdf77038-d156-48fc-98d4-fee5a24026d9" providerId="ADAL" clId="{113E2349-CFD8-4F08-A9E5-1909C445A8A6}" dt="2022-08-03T20:59:09.993" v="14618" actId="20577"/>
          <ac:spMkLst>
            <pc:docMk/>
            <pc:sldMk cId="2888680453" sldId="335"/>
            <ac:spMk id="5" creationId="{0B985C3A-4445-0A3F-316B-79B73ABAC0BD}"/>
          </ac:spMkLst>
        </pc:spChg>
        <pc:spChg chg="add del mod">
          <ac:chgData name="Jonathan Arsenault" userId="fdf77038-d156-48fc-98d4-fee5a24026d9" providerId="ADAL" clId="{113E2349-CFD8-4F08-A9E5-1909C445A8A6}" dt="2022-08-04T20:13:33.927" v="20923" actId="478"/>
          <ac:spMkLst>
            <pc:docMk/>
            <pc:sldMk cId="2888680453" sldId="335"/>
            <ac:spMk id="9" creationId="{3F740766-C796-28EC-541B-4ECCCB4B6FC5}"/>
          </ac:spMkLst>
        </pc:spChg>
        <pc:spChg chg="add mod">
          <ac:chgData name="Jonathan Arsenault" userId="fdf77038-d156-48fc-98d4-fee5a24026d9" providerId="ADAL" clId="{113E2349-CFD8-4F08-A9E5-1909C445A8A6}" dt="2022-08-04T20:23:54.575" v="21263" actId="1076"/>
          <ac:spMkLst>
            <pc:docMk/>
            <pc:sldMk cId="2888680453" sldId="335"/>
            <ac:spMk id="13" creationId="{45B0479F-98A3-DF22-B577-F1478A8152D0}"/>
          </ac:spMkLst>
        </pc:spChg>
        <pc:picChg chg="add del mod ord">
          <ac:chgData name="Jonathan Arsenault" userId="fdf77038-d156-48fc-98d4-fee5a24026d9" providerId="ADAL" clId="{113E2349-CFD8-4F08-A9E5-1909C445A8A6}" dt="2022-08-04T20:13:35.038" v="20924" actId="478"/>
          <ac:picMkLst>
            <pc:docMk/>
            <pc:sldMk cId="2888680453" sldId="335"/>
            <ac:picMk id="7" creationId="{13708073-AFA7-75CB-3E8B-B9F59C19E578}"/>
          </ac:picMkLst>
        </pc:picChg>
        <pc:picChg chg="add mod">
          <ac:chgData name="Jonathan Arsenault" userId="fdf77038-d156-48fc-98d4-fee5a24026d9" providerId="ADAL" clId="{113E2349-CFD8-4F08-A9E5-1909C445A8A6}" dt="2022-08-04T20:13:41.987" v="20929" actId="1076"/>
          <ac:picMkLst>
            <pc:docMk/>
            <pc:sldMk cId="2888680453" sldId="335"/>
            <ac:picMk id="11" creationId="{3B415312-DC54-E8D5-B433-9B9BB8072A80}"/>
          </ac:picMkLst>
        </pc:picChg>
      </pc:sldChg>
      <pc:sldChg chg="modSp add del mod">
        <pc:chgData name="Jonathan Arsenault" userId="fdf77038-d156-48fc-98d4-fee5a24026d9" providerId="ADAL" clId="{113E2349-CFD8-4F08-A9E5-1909C445A8A6}" dt="2022-08-05T13:33:12.067" v="22641" actId="2696"/>
        <pc:sldMkLst>
          <pc:docMk/>
          <pc:sldMk cId="3856895226" sldId="336"/>
        </pc:sldMkLst>
        <pc:spChg chg="mod">
          <ac:chgData name="Jonathan Arsenault" userId="fdf77038-d156-48fc-98d4-fee5a24026d9" providerId="ADAL" clId="{113E2349-CFD8-4F08-A9E5-1909C445A8A6}" dt="2022-08-04T13:01:26.707" v="16690" actId="20577"/>
          <ac:spMkLst>
            <pc:docMk/>
            <pc:sldMk cId="3856895226" sldId="336"/>
            <ac:spMk id="3" creationId="{7E33FB89-645A-A831-7116-4A0B89243C3E}"/>
          </ac:spMkLst>
        </pc:spChg>
        <pc:spChg chg="mod">
          <ac:chgData name="Jonathan Arsenault" userId="fdf77038-d156-48fc-98d4-fee5a24026d9" providerId="ADAL" clId="{113E2349-CFD8-4F08-A9E5-1909C445A8A6}" dt="2022-08-03T20:59:38.936" v="14664" actId="20577"/>
          <ac:spMkLst>
            <pc:docMk/>
            <pc:sldMk cId="3856895226" sldId="336"/>
            <ac:spMk id="5" creationId="{0B985C3A-4445-0A3F-316B-79B73ABAC0BD}"/>
          </ac:spMkLst>
        </pc:spChg>
      </pc:sldChg>
      <pc:sldChg chg="modSp new del mod modAnim">
        <pc:chgData name="Jonathan Arsenault" userId="fdf77038-d156-48fc-98d4-fee5a24026d9" providerId="ADAL" clId="{113E2349-CFD8-4F08-A9E5-1909C445A8A6}" dt="2022-09-06T12:52:06.023" v="23241" actId="47"/>
        <pc:sldMkLst>
          <pc:docMk/>
          <pc:sldMk cId="947210485" sldId="337"/>
        </pc:sldMkLst>
        <pc:spChg chg="mod">
          <ac:chgData name="Jonathan Arsenault" userId="fdf77038-d156-48fc-98d4-fee5a24026d9" providerId="ADAL" clId="{113E2349-CFD8-4F08-A9E5-1909C445A8A6}" dt="2022-08-03T21:02:15.123" v="15105" actId="20577"/>
          <ac:spMkLst>
            <pc:docMk/>
            <pc:sldMk cId="947210485" sldId="337"/>
            <ac:spMk id="2" creationId="{88F3B9B7-5445-03DB-C487-7B68CE79CBED}"/>
          </ac:spMkLst>
        </pc:spChg>
        <pc:spChg chg="mod">
          <ac:chgData name="Jonathan Arsenault" userId="fdf77038-d156-48fc-98d4-fee5a24026d9" providerId="ADAL" clId="{113E2349-CFD8-4F08-A9E5-1909C445A8A6}" dt="2022-08-03T21:05:56.318" v="15837" actId="20577"/>
          <ac:spMkLst>
            <pc:docMk/>
            <pc:sldMk cId="947210485" sldId="337"/>
            <ac:spMk id="3" creationId="{781C7294-5782-1A04-6DC2-252CAE1BAB90}"/>
          </ac:spMkLst>
        </pc:spChg>
      </pc:sldChg>
      <pc:sldChg chg="delSp modSp add del mod modAnim">
        <pc:chgData name="Jonathan Arsenault" userId="fdf77038-d156-48fc-98d4-fee5a24026d9" providerId="ADAL" clId="{113E2349-CFD8-4F08-A9E5-1909C445A8A6}" dt="2022-09-06T12:52:06.023" v="23241" actId="47"/>
        <pc:sldMkLst>
          <pc:docMk/>
          <pc:sldMk cId="1239773874" sldId="338"/>
        </pc:sldMkLst>
        <pc:spChg chg="mod">
          <ac:chgData name="Jonathan Arsenault" userId="fdf77038-d156-48fc-98d4-fee5a24026d9" providerId="ADAL" clId="{113E2349-CFD8-4F08-A9E5-1909C445A8A6}" dt="2022-08-03T21:12:24.856" v="16689" actId="14100"/>
          <ac:spMkLst>
            <pc:docMk/>
            <pc:sldMk cId="1239773874" sldId="338"/>
            <ac:spMk id="3" creationId="{781C7294-5782-1A04-6DC2-252CAE1BAB90}"/>
          </ac:spMkLst>
        </pc:spChg>
        <pc:spChg chg="del">
          <ac:chgData name="Jonathan Arsenault" userId="fdf77038-d156-48fc-98d4-fee5a24026d9" providerId="ADAL" clId="{113E2349-CFD8-4F08-A9E5-1909C445A8A6}" dt="2022-08-03T21:12:21.281" v="16688" actId="478"/>
          <ac:spMkLst>
            <pc:docMk/>
            <pc:sldMk cId="1239773874" sldId="338"/>
            <ac:spMk id="5" creationId="{6F1CD060-8B0D-0E2E-8766-839EEF96E38B}"/>
          </ac:spMkLst>
        </pc:spChg>
      </pc:sldChg>
      <pc:sldChg chg="addSp delSp modSp add del mod delAnim modAnim chgLayout">
        <pc:chgData name="Jonathan Arsenault" userId="fdf77038-d156-48fc-98d4-fee5a24026d9" providerId="ADAL" clId="{113E2349-CFD8-4F08-A9E5-1909C445A8A6}" dt="2022-09-06T12:52:06.023" v="23241" actId="47"/>
        <pc:sldMkLst>
          <pc:docMk/>
          <pc:sldMk cId="828973585" sldId="339"/>
        </pc:sldMkLst>
        <pc:spChg chg="mod ord">
          <ac:chgData name="Jonathan Arsenault" userId="fdf77038-d156-48fc-98d4-fee5a24026d9" providerId="ADAL" clId="{113E2349-CFD8-4F08-A9E5-1909C445A8A6}" dt="2022-08-04T13:44:23.345" v="16705" actId="700"/>
          <ac:spMkLst>
            <pc:docMk/>
            <pc:sldMk cId="828973585" sldId="339"/>
            <ac:spMk id="2" creationId="{88F3B9B7-5445-03DB-C487-7B68CE79CBED}"/>
          </ac:spMkLst>
        </pc:spChg>
        <pc:spChg chg="del mod">
          <ac:chgData name="Jonathan Arsenault" userId="fdf77038-d156-48fc-98d4-fee5a24026d9" providerId="ADAL" clId="{113E2349-CFD8-4F08-A9E5-1909C445A8A6}" dt="2022-08-04T13:44:23.345" v="16705" actId="700"/>
          <ac:spMkLst>
            <pc:docMk/>
            <pc:sldMk cId="828973585" sldId="339"/>
            <ac:spMk id="3" creationId="{781C7294-5782-1A04-6DC2-252CAE1BAB90}"/>
          </ac:spMkLst>
        </pc:spChg>
        <pc:spChg chg="mod ord">
          <ac:chgData name="Jonathan Arsenault" userId="fdf77038-d156-48fc-98d4-fee5a24026d9" providerId="ADAL" clId="{113E2349-CFD8-4F08-A9E5-1909C445A8A6}" dt="2022-08-04T13:44:23.345" v="16705" actId="700"/>
          <ac:spMkLst>
            <pc:docMk/>
            <pc:sldMk cId="828973585" sldId="339"/>
            <ac:spMk id="4" creationId="{C3FB7221-E3CA-1DC7-CAF7-5ED5228DC6C1}"/>
          </ac:spMkLst>
        </pc:spChg>
        <pc:spChg chg="add del mod ord">
          <ac:chgData name="Jonathan Arsenault" userId="fdf77038-d156-48fc-98d4-fee5a24026d9" providerId="ADAL" clId="{113E2349-CFD8-4F08-A9E5-1909C445A8A6}" dt="2022-08-04T13:47:05.698" v="16728"/>
          <ac:spMkLst>
            <pc:docMk/>
            <pc:sldMk cId="828973585" sldId="339"/>
            <ac:spMk id="5" creationId="{77557597-4239-BED8-BD43-577D25F479EE}"/>
          </ac:spMkLst>
        </pc:spChg>
        <pc:spChg chg="add mod ord">
          <ac:chgData name="Jonathan Arsenault" userId="fdf77038-d156-48fc-98d4-fee5a24026d9" providerId="ADAL" clId="{113E2349-CFD8-4F08-A9E5-1909C445A8A6}" dt="2022-08-04T13:44:32.526" v="16727" actId="20577"/>
          <ac:spMkLst>
            <pc:docMk/>
            <pc:sldMk cId="828973585" sldId="339"/>
            <ac:spMk id="6" creationId="{D6C19B1B-91EB-EB4E-A7B2-EF7EAE29D42E}"/>
          </ac:spMkLst>
        </pc:spChg>
        <pc:spChg chg="add del mod">
          <ac:chgData name="Jonathan Arsenault" userId="fdf77038-d156-48fc-98d4-fee5a24026d9" providerId="ADAL" clId="{113E2349-CFD8-4F08-A9E5-1909C445A8A6}" dt="2022-08-04T13:50:07.095" v="16778" actId="478"/>
          <ac:spMkLst>
            <pc:docMk/>
            <pc:sldMk cId="828973585" sldId="339"/>
            <ac:spMk id="11" creationId="{04ACBF87-2C53-9487-21F9-0EF14C328888}"/>
          </ac:spMkLst>
        </pc:spChg>
        <pc:spChg chg="add mod">
          <ac:chgData name="Jonathan Arsenault" userId="fdf77038-d156-48fc-98d4-fee5a24026d9" providerId="ADAL" clId="{113E2349-CFD8-4F08-A9E5-1909C445A8A6}" dt="2022-08-04T14:01:02.220" v="17167" actId="6549"/>
          <ac:spMkLst>
            <pc:docMk/>
            <pc:sldMk cId="828973585" sldId="339"/>
            <ac:spMk id="12" creationId="{7ADBBBAE-1C25-1116-1C06-8F602568C94C}"/>
          </ac:spMkLst>
        </pc:spChg>
        <pc:spChg chg="add del mod">
          <ac:chgData name="Jonathan Arsenault" userId="fdf77038-d156-48fc-98d4-fee5a24026d9" providerId="ADAL" clId="{113E2349-CFD8-4F08-A9E5-1909C445A8A6}" dt="2022-08-04T16:48:24.475" v="18032"/>
          <ac:spMkLst>
            <pc:docMk/>
            <pc:sldMk cId="828973585" sldId="339"/>
            <ac:spMk id="14" creationId="{C6D5B7EA-9D94-EAF3-4C2C-1561A8A06889}"/>
          </ac:spMkLst>
        </pc:spChg>
        <pc:picChg chg="add del mod">
          <ac:chgData name="Jonathan Arsenault" userId="fdf77038-d156-48fc-98d4-fee5a24026d9" providerId="ADAL" clId="{113E2349-CFD8-4F08-A9E5-1909C445A8A6}" dt="2022-08-04T16:48:20.232" v="18031" actId="478"/>
          <ac:picMkLst>
            <pc:docMk/>
            <pc:sldMk cId="828973585" sldId="339"/>
            <ac:picMk id="8" creationId="{020279BA-ED78-D5BD-8B52-09E01FF7D3E0}"/>
          </ac:picMkLst>
        </pc:picChg>
        <pc:picChg chg="add del mod">
          <ac:chgData name="Jonathan Arsenault" userId="fdf77038-d156-48fc-98d4-fee5a24026d9" providerId="ADAL" clId="{113E2349-CFD8-4F08-A9E5-1909C445A8A6}" dt="2022-08-04T16:48:35.301" v="18038" actId="478"/>
          <ac:picMkLst>
            <pc:docMk/>
            <pc:sldMk cId="828973585" sldId="339"/>
            <ac:picMk id="10" creationId="{D2926916-5850-9AB3-3D89-1080DE5491DE}"/>
          </ac:picMkLst>
        </pc:picChg>
        <pc:picChg chg="add mod">
          <ac:chgData name="Jonathan Arsenault" userId="fdf77038-d156-48fc-98d4-fee5a24026d9" providerId="ADAL" clId="{113E2349-CFD8-4F08-A9E5-1909C445A8A6}" dt="2022-08-04T16:48:32.536" v="18037" actId="1076"/>
          <ac:picMkLst>
            <pc:docMk/>
            <pc:sldMk cId="828973585" sldId="339"/>
            <ac:picMk id="16" creationId="{FDD1916A-8ED6-F095-D8E2-4C19FC844515}"/>
          </ac:picMkLst>
        </pc:picChg>
        <pc:picChg chg="add mod">
          <ac:chgData name="Jonathan Arsenault" userId="fdf77038-d156-48fc-98d4-fee5a24026d9" providerId="ADAL" clId="{113E2349-CFD8-4F08-A9E5-1909C445A8A6}" dt="2022-08-04T16:48:45.834" v="18044" actId="1076"/>
          <ac:picMkLst>
            <pc:docMk/>
            <pc:sldMk cId="828973585" sldId="339"/>
            <ac:picMk id="18" creationId="{7A8F51D1-DCD9-41DA-5E7A-5B384EC7780E}"/>
          </ac:picMkLst>
        </pc:picChg>
      </pc:sldChg>
      <pc:sldChg chg="new del">
        <pc:chgData name="Jonathan Arsenault" userId="fdf77038-d156-48fc-98d4-fee5a24026d9" providerId="ADAL" clId="{113E2349-CFD8-4F08-A9E5-1909C445A8A6}" dt="2022-08-04T13:51:57.956" v="16788" actId="47"/>
        <pc:sldMkLst>
          <pc:docMk/>
          <pc:sldMk cId="958363664" sldId="340"/>
        </pc:sldMkLst>
      </pc:sldChg>
      <pc:sldChg chg="addSp delSp modSp add del mod delAnim modAnim">
        <pc:chgData name="Jonathan Arsenault" userId="fdf77038-d156-48fc-98d4-fee5a24026d9" providerId="ADAL" clId="{113E2349-CFD8-4F08-A9E5-1909C445A8A6}" dt="2022-09-06T12:52:06.023" v="23241" actId="47"/>
        <pc:sldMkLst>
          <pc:docMk/>
          <pc:sldMk cId="2406487116" sldId="341"/>
        </pc:sldMkLst>
        <pc:spChg chg="add del mod">
          <ac:chgData name="Jonathan Arsenault" userId="fdf77038-d156-48fc-98d4-fee5a24026d9" providerId="ADAL" clId="{113E2349-CFD8-4F08-A9E5-1909C445A8A6}" dt="2022-08-04T13:59:28.917" v="17133"/>
          <ac:spMkLst>
            <pc:docMk/>
            <pc:sldMk cId="2406487116" sldId="341"/>
            <ac:spMk id="5" creationId="{D618830B-78C6-7F3A-A254-7443F86E10F7}"/>
          </ac:spMkLst>
        </pc:spChg>
        <pc:spChg chg="mod">
          <ac:chgData name="Jonathan Arsenault" userId="fdf77038-d156-48fc-98d4-fee5a24026d9" providerId="ADAL" clId="{113E2349-CFD8-4F08-A9E5-1909C445A8A6}" dt="2022-08-04T13:52:10.378" v="16827" actId="20577"/>
          <ac:spMkLst>
            <pc:docMk/>
            <pc:sldMk cId="2406487116" sldId="341"/>
            <ac:spMk id="6" creationId="{D6C19B1B-91EB-EB4E-A7B2-EF7EAE29D42E}"/>
          </ac:spMkLst>
        </pc:spChg>
        <pc:spChg chg="add mod">
          <ac:chgData name="Jonathan Arsenault" userId="fdf77038-d156-48fc-98d4-fee5a24026d9" providerId="ADAL" clId="{113E2349-CFD8-4F08-A9E5-1909C445A8A6}" dt="2022-08-04T14:01:52.878" v="17410" actId="1036"/>
          <ac:spMkLst>
            <pc:docMk/>
            <pc:sldMk cId="2406487116" sldId="341"/>
            <ac:spMk id="11" creationId="{A1074B01-2BA4-B32C-DCCC-1B3D2239FB41}"/>
          </ac:spMkLst>
        </pc:spChg>
        <pc:spChg chg="add mod">
          <ac:chgData name="Jonathan Arsenault" userId="fdf77038-d156-48fc-98d4-fee5a24026d9" providerId="ADAL" clId="{113E2349-CFD8-4F08-A9E5-1909C445A8A6}" dt="2022-08-04T14:02:22.100" v="17414" actId="1582"/>
          <ac:spMkLst>
            <pc:docMk/>
            <pc:sldMk cId="2406487116" sldId="341"/>
            <ac:spMk id="12" creationId="{6B78B23B-7C62-7ED5-6755-0936A0AC923E}"/>
          </ac:spMkLst>
        </pc:spChg>
        <pc:picChg chg="del">
          <ac:chgData name="Jonathan Arsenault" userId="fdf77038-d156-48fc-98d4-fee5a24026d9" providerId="ADAL" clId="{113E2349-CFD8-4F08-A9E5-1909C445A8A6}" dt="2022-08-04T13:54:41.227" v="17131" actId="478"/>
          <ac:picMkLst>
            <pc:docMk/>
            <pc:sldMk cId="2406487116" sldId="341"/>
            <ac:picMk id="8" creationId="{020279BA-ED78-D5BD-8B52-09E01FF7D3E0}"/>
          </ac:picMkLst>
        </pc:picChg>
        <pc:picChg chg="add mod">
          <ac:chgData name="Jonathan Arsenault" userId="fdf77038-d156-48fc-98d4-fee5a24026d9" providerId="ADAL" clId="{113E2349-CFD8-4F08-A9E5-1909C445A8A6}" dt="2022-08-04T14:01:48.193" v="17354" actId="1035"/>
          <ac:picMkLst>
            <pc:docMk/>
            <pc:sldMk cId="2406487116" sldId="341"/>
            <ac:picMk id="9" creationId="{63C94D7B-9C41-FA65-1F17-2F49AA6117E7}"/>
          </ac:picMkLst>
        </pc:picChg>
        <pc:picChg chg="del">
          <ac:chgData name="Jonathan Arsenault" userId="fdf77038-d156-48fc-98d4-fee5a24026d9" providerId="ADAL" clId="{113E2349-CFD8-4F08-A9E5-1909C445A8A6}" dt="2022-08-04T13:54:43.313" v="17132" actId="478"/>
          <ac:picMkLst>
            <pc:docMk/>
            <pc:sldMk cId="2406487116" sldId="341"/>
            <ac:picMk id="10" creationId="{D2926916-5850-9AB3-3D89-1080DE5491DE}"/>
          </ac:picMkLst>
        </pc:picChg>
      </pc:sldChg>
      <pc:sldChg chg="addSp delSp modSp add del mod delAnim modAnim">
        <pc:chgData name="Jonathan Arsenault" userId="fdf77038-d156-48fc-98d4-fee5a24026d9" providerId="ADAL" clId="{113E2349-CFD8-4F08-A9E5-1909C445A8A6}" dt="2022-09-06T12:52:06.023" v="23241" actId="47"/>
        <pc:sldMkLst>
          <pc:docMk/>
          <pc:sldMk cId="1265634230" sldId="342"/>
        </pc:sldMkLst>
        <pc:spChg chg="add del mod">
          <ac:chgData name="Jonathan Arsenault" userId="fdf77038-d156-48fc-98d4-fee5a24026d9" providerId="ADAL" clId="{113E2349-CFD8-4F08-A9E5-1909C445A8A6}" dt="2022-08-04T14:03:15.188" v="17464" actId="478"/>
          <ac:spMkLst>
            <pc:docMk/>
            <pc:sldMk cId="1265634230" sldId="342"/>
            <ac:spMk id="5" creationId="{C6927408-FCB2-3F73-76F8-9C78FA672567}"/>
          </ac:spMkLst>
        </pc:spChg>
        <pc:spChg chg="mod">
          <ac:chgData name="Jonathan Arsenault" userId="fdf77038-d156-48fc-98d4-fee5a24026d9" providerId="ADAL" clId="{113E2349-CFD8-4F08-A9E5-1909C445A8A6}" dt="2022-08-04T14:03:05.920" v="17462" actId="20577"/>
          <ac:spMkLst>
            <pc:docMk/>
            <pc:sldMk cId="1265634230" sldId="342"/>
            <ac:spMk id="6" creationId="{D6C19B1B-91EB-EB4E-A7B2-EF7EAE29D42E}"/>
          </ac:spMkLst>
        </pc:spChg>
        <pc:spChg chg="add del mod">
          <ac:chgData name="Jonathan Arsenault" userId="fdf77038-d156-48fc-98d4-fee5a24026d9" providerId="ADAL" clId="{113E2349-CFD8-4F08-A9E5-1909C445A8A6}" dt="2022-08-04T14:03:32.872" v="17469"/>
          <ac:spMkLst>
            <pc:docMk/>
            <pc:sldMk cId="1265634230" sldId="342"/>
            <ac:spMk id="8" creationId="{254ED06F-28B4-2DE0-B044-E57E7D6D9A91}"/>
          </ac:spMkLst>
        </pc:spChg>
        <pc:spChg chg="del mod">
          <ac:chgData name="Jonathan Arsenault" userId="fdf77038-d156-48fc-98d4-fee5a24026d9" providerId="ADAL" clId="{113E2349-CFD8-4F08-A9E5-1909C445A8A6}" dt="2022-08-04T14:03:22.913" v="17468" actId="478"/>
          <ac:spMkLst>
            <pc:docMk/>
            <pc:sldMk cId="1265634230" sldId="342"/>
            <ac:spMk id="11" creationId="{A1074B01-2BA4-B32C-DCCC-1B3D2239FB41}"/>
          </ac:spMkLst>
        </pc:spChg>
        <pc:spChg chg="del">
          <ac:chgData name="Jonathan Arsenault" userId="fdf77038-d156-48fc-98d4-fee5a24026d9" providerId="ADAL" clId="{113E2349-CFD8-4F08-A9E5-1909C445A8A6}" dt="2022-08-04T14:03:18.645" v="17465" actId="478"/>
          <ac:spMkLst>
            <pc:docMk/>
            <pc:sldMk cId="1265634230" sldId="342"/>
            <ac:spMk id="12" creationId="{6B78B23B-7C62-7ED5-6755-0936A0AC923E}"/>
          </ac:spMkLst>
        </pc:spChg>
        <pc:picChg chg="add del">
          <ac:chgData name="Jonathan Arsenault" userId="fdf77038-d156-48fc-98d4-fee5a24026d9" providerId="ADAL" clId="{113E2349-CFD8-4F08-A9E5-1909C445A8A6}" dt="2022-08-04T14:03:19.329" v="17466" actId="478"/>
          <ac:picMkLst>
            <pc:docMk/>
            <pc:sldMk cId="1265634230" sldId="342"/>
            <ac:picMk id="9" creationId="{63C94D7B-9C41-FA65-1F17-2F49AA6117E7}"/>
          </ac:picMkLst>
        </pc:picChg>
        <pc:picChg chg="add mod">
          <ac:chgData name="Jonathan Arsenault" userId="fdf77038-d156-48fc-98d4-fee5a24026d9" providerId="ADAL" clId="{113E2349-CFD8-4F08-A9E5-1909C445A8A6}" dt="2022-08-04T14:03:49.757" v="17476" actId="1076"/>
          <ac:picMkLst>
            <pc:docMk/>
            <pc:sldMk cId="1265634230" sldId="342"/>
            <ac:picMk id="13" creationId="{7AA5C165-FDCD-4BDA-8396-E485F1FC3DD1}"/>
          </ac:picMkLst>
        </pc:picChg>
        <pc:picChg chg="add mod">
          <ac:chgData name="Jonathan Arsenault" userId="fdf77038-d156-48fc-98d4-fee5a24026d9" providerId="ADAL" clId="{113E2349-CFD8-4F08-A9E5-1909C445A8A6}" dt="2022-08-04T14:04:24.265" v="17485" actId="1076"/>
          <ac:picMkLst>
            <pc:docMk/>
            <pc:sldMk cId="1265634230" sldId="342"/>
            <ac:picMk id="15" creationId="{F30D690E-4D95-9E55-14A3-1713557607FB}"/>
          </ac:picMkLst>
        </pc:picChg>
      </pc:sldChg>
      <pc:sldChg chg="addSp delSp modSp add del mod delAnim modAnim">
        <pc:chgData name="Jonathan Arsenault" userId="fdf77038-d156-48fc-98d4-fee5a24026d9" providerId="ADAL" clId="{113E2349-CFD8-4F08-A9E5-1909C445A8A6}" dt="2022-09-06T12:52:06.023" v="23241" actId="47"/>
        <pc:sldMkLst>
          <pc:docMk/>
          <pc:sldMk cId="1912576673" sldId="343"/>
        </pc:sldMkLst>
        <pc:spChg chg="add del mod">
          <ac:chgData name="Jonathan Arsenault" userId="fdf77038-d156-48fc-98d4-fee5a24026d9" providerId="ADAL" clId="{113E2349-CFD8-4F08-A9E5-1909C445A8A6}" dt="2022-08-04T14:22:14.711" v="17489"/>
          <ac:spMkLst>
            <pc:docMk/>
            <pc:sldMk cId="1912576673" sldId="343"/>
            <ac:spMk id="5" creationId="{A67CE888-8D04-5928-8DD3-E5F8675E233D}"/>
          </ac:spMkLst>
        </pc:spChg>
        <pc:picChg chg="add mod">
          <ac:chgData name="Jonathan Arsenault" userId="fdf77038-d156-48fc-98d4-fee5a24026d9" providerId="ADAL" clId="{113E2349-CFD8-4F08-A9E5-1909C445A8A6}" dt="2022-08-04T14:22:30.202" v="17494" actId="1076"/>
          <ac:picMkLst>
            <pc:docMk/>
            <pc:sldMk cId="1912576673" sldId="343"/>
            <ac:picMk id="8" creationId="{F76EEF07-DD92-049D-1E38-BC9CEEE94D16}"/>
          </ac:picMkLst>
        </pc:picChg>
        <pc:picChg chg="add mod">
          <ac:chgData name="Jonathan Arsenault" userId="fdf77038-d156-48fc-98d4-fee5a24026d9" providerId="ADAL" clId="{113E2349-CFD8-4F08-A9E5-1909C445A8A6}" dt="2022-08-04T14:23:26.459" v="17503" actId="1076"/>
          <ac:picMkLst>
            <pc:docMk/>
            <pc:sldMk cId="1912576673" sldId="343"/>
            <ac:picMk id="10" creationId="{659D1AD5-D13E-A9C0-C286-74326AB3AAA9}"/>
          </ac:picMkLst>
        </pc:picChg>
        <pc:picChg chg="del">
          <ac:chgData name="Jonathan Arsenault" userId="fdf77038-d156-48fc-98d4-fee5a24026d9" providerId="ADAL" clId="{113E2349-CFD8-4F08-A9E5-1909C445A8A6}" dt="2022-08-04T14:22:07.762" v="17488" actId="478"/>
          <ac:picMkLst>
            <pc:docMk/>
            <pc:sldMk cId="1912576673" sldId="343"/>
            <ac:picMk id="13" creationId="{7AA5C165-FDCD-4BDA-8396-E485F1FC3DD1}"/>
          </ac:picMkLst>
        </pc:picChg>
        <pc:picChg chg="del">
          <ac:chgData name="Jonathan Arsenault" userId="fdf77038-d156-48fc-98d4-fee5a24026d9" providerId="ADAL" clId="{113E2349-CFD8-4F08-A9E5-1909C445A8A6}" dt="2022-08-04T14:23:04.723" v="17495" actId="478"/>
          <ac:picMkLst>
            <pc:docMk/>
            <pc:sldMk cId="1912576673" sldId="343"/>
            <ac:picMk id="15" creationId="{F30D690E-4D95-9E55-14A3-1713557607FB}"/>
          </ac:picMkLst>
        </pc:picChg>
      </pc:sldChg>
      <pc:sldChg chg="new del">
        <pc:chgData name="Jonathan Arsenault" userId="fdf77038-d156-48fc-98d4-fee5a24026d9" providerId="ADAL" clId="{113E2349-CFD8-4F08-A9E5-1909C445A8A6}" dt="2022-08-04T15:40:00.942" v="17506" actId="47"/>
        <pc:sldMkLst>
          <pc:docMk/>
          <pc:sldMk cId="739007343" sldId="344"/>
        </pc:sldMkLst>
      </pc:sldChg>
      <pc:sldChg chg="addSp delSp modSp add del mod delAnim">
        <pc:chgData name="Jonathan Arsenault" userId="fdf77038-d156-48fc-98d4-fee5a24026d9" providerId="ADAL" clId="{113E2349-CFD8-4F08-A9E5-1909C445A8A6}" dt="2022-09-06T12:52:06.023" v="23241" actId="47"/>
        <pc:sldMkLst>
          <pc:docMk/>
          <pc:sldMk cId="1843669089" sldId="344"/>
        </pc:sldMkLst>
        <pc:spChg chg="add del mod">
          <ac:chgData name="Jonathan Arsenault" userId="fdf77038-d156-48fc-98d4-fee5a24026d9" providerId="ADAL" clId="{113E2349-CFD8-4F08-A9E5-1909C445A8A6}" dt="2022-08-04T15:40:22.897" v="17552"/>
          <ac:spMkLst>
            <pc:docMk/>
            <pc:sldMk cId="1843669089" sldId="344"/>
            <ac:spMk id="5" creationId="{2B63E530-48BF-FDC7-D7FF-243323DEBA41}"/>
          </ac:spMkLst>
        </pc:spChg>
        <pc:spChg chg="mod">
          <ac:chgData name="Jonathan Arsenault" userId="fdf77038-d156-48fc-98d4-fee5a24026d9" providerId="ADAL" clId="{113E2349-CFD8-4F08-A9E5-1909C445A8A6}" dt="2022-08-04T15:40:13.392" v="17549" actId="20577"/>
          <ac:spMkLst>
            <pc:docMk/>
            <pc:sldMk cId="1843669089" sldId="344"/>
            <ac:spMk id="6" creationId="{D6C19B1B-91EB-EB4E-A7B2-EF7EAE29D42E}"/>
          </ac:spMkLst>
        </pc:spChg>
        <pc:picChg chg="del">
          <ac:chgData name="Jonathan Arsenault" userId="fdf77038-d156-48fc-98d4-fee5a24026d9" providerId="ADAL" clId="{113E2349-CFD8-4F08-A9E5-1909C445A8A6}" dt="2022-08-04T15:40:16.929" v="17551" actId="478"/>
          <ac:picMkLst>
            <pc:docMk/>
            <pc:sldMk cId="1843669089" sldId="344"/>
            <ac:picMk id="8" creationId="{F76EEF07-DD92-049D-1E38-BC9CEEE94D16}"/>
          </ac:picMkLst>
        </pc:picChg>
        <pc:picChg chg="add mod">
          <ac:chgData name="Jonathan Arsenault" userId="fdf77038-d156-48fc-98d4-fee5a24026d9" providerId="ADAL" clId="{113E2349-CFD8-4F08-A9E5-1909C445A8A6}" dt="2022-08-04T15:47:45.584" v="18025" actId="1036"/>
          <ac:picMkLst>
            <pc:docMk/>
            <pc:sldMk cId="1843669089" sldId="344"/>
            <ac:picMk id="9" creationId="{B1E7D309-E3DB-DC61-37FB-7EC3CF722344}"/>
          </ac:picMkLst>
        </pc:picChg>
        <pc:picChg chg="del">
          <ac:chgData name="Jonathan Arsenault" userId="fdf77038-d156-48fc-98d4-fee5a24026d9" providerId="ADAL" clId="{113E2349-CFD8-4F08-A9E5-1909C445A8A6}" dt="2022-08-04T15:40:15.392" v="17550" actId="478"/>
          <ac:picMkLst>
            <pc:docMk/>
            <pc:sldMk cId="1843669089" sldId="344"/>
            <ac:picMk id="10" creationId="{659D1AD5-D13E-A9C0-C286-74326AB3AAA9}"/>
          </ac:picMkLst>
        </pc:picChg>
      </pc:sldChg>
      <pc:sldChg chg="new del">
        <pc:chgData name="Jonathan Arsenault" userId="fdf77038-d156-48fc-98d4-fee5a24026d9" providerId="ADAL" clId="{113E2349-CFD8-4F08-A9E5-1909C445A8A6}" dt="2022-08-04T15:42:57.283" v="17556" actId="2696"/>
        <pc:sldMkLst>
          <pc:docMk/>
          <pc:sldMk cId="422183886" sldId="345"/>
        </pc:sldMkLst>
      </pc:sldChg>
      <pc:sldChg chg="addSp delSp modSp add del mod delAnim modAnim">
        <pc:chgData name="Jonathan Arsenault" userId="fdf77038-d156-48fc-98d4-fee5a24026d9" providerId="ADAL" clId="{113E2349-CFD8-4F08-A9E5-1909C445A8A6}" dt="2022-09-06T12:52:06.023" v="23241" actId="47"/>
        <pc:sldMkLst>
          <pc:docMk/>
          <pc:sldMk cId="2710125022" sldId="345"/>
        </pc:sldMkLst>
        <pc:spChg chg="add del mod">
          <ac:chgData name="Jonathan Arsenault" userId="fdf77038-d156-48fc-98d4-fee5a24026d9" providerId="ADAL" clId="{113E2349-CFD8-4F08-A9E5-1909C445A8A6}" dt="2022-08-04T15:43:43.494" v="17562"/>
          <ac:spMkLst>
            <pc:docMk/>
            <pc:sldMk cId="2710125022" sldId="345"/>
            <ac:spMk id="5" creationId="{0B64E074-5991-1546-3805-E4B3E7821736}"/>
          </ac:spMkLst>
        </pc:spChg>
        <pc:spChg chg="add mod">
          <ac:chgData name="Jonathan Arsenault" userId="fdf77038-d156-48fc-98d4-fee5a24026d9" providerId="ADAL" clId="{113E2349-CFD8-4F08-A9E5-1909C445A8A6}" dt="2022-08-04T15:47:02.957" v="18021" actId="20577"/>
          <ac:spMkLst>
            <pc:docMk/>
            <pc:sldMk cId="2710125022" sldId="345"/>
            <ac:spMk id="11" creationId="{F40BB857-C06D-0AE7-02A3-A5BB3B33EA6E}"/>
          </ac:spMkLst>
        </pc:spChg>
        <pc:picChg chg="del">
          <ac:chgData name="Jonathan Arsenault" userId="fdf77038-d156-48fc-98d4-fee5a24026d9" providerId="ADAL" clId="{113E2349-CFD8-4F08-A9E5-1909C445A8A6}" dt="2022-08-04T15:43:07.647" v="17558" actId="478"/>
          <ac:picMkLst>
            <pc:docMk/>
            <pc:sldMk cId="2710125022" sldId="345"/>
            <ac:picMk id="8" creationId="{F76EEF07-DD92-049D-1E38-BC9CEEE94D16}"/>
          </ac:picMkLst>
        </pc:picChg>
        <pc:picChg chg="add mod">
          <ac:chgData name="Jonathan Arsenault" userId="fdf77038-d156-48fc-98d4-fee5a24026d9" providerId="ADAL" clId="{113E2349-CFD8-4F08-A9E5-1909C445A8A6}" dt="2022-08-04T15:45:21.600" v="17707" actId="1076"/>
          <ac:picMkLst>
            <pc:docMk/>
            <pc:sldMk cId="2710125022" sldId="345"/>
            <ac:picMk id="9" creationId="{6D40BF31-AC9F-A641-E929-49ACB644F333}"/>
          </ac:picMkLst>
        </pc:picChg>
        <pc:picChg chg="del">
          <ac:chgData name="Jonathan Arsenault" userId="fdf77038-d156-48fc-98d4-fee5a24026d9" providerId="ADAL" clId="{113E2349-CFD8-4F08-A9E5-1909C445A8A6}" dt="2022-08-04T15:43:11.392" v="17559" actId="478"/>
          <ac:picMkLst>
            <pc:docMk/>
            <pc:sldMk cId="2710125022" sldId="345"/>
            <ac:picMk id="10" creationId="{659D1AD5-D13E-A9C0-C286-74326AB3AAA9}"/>
          </ac:picMkLst>
        </pc:picChg>
      </pc:sldChg>
      <pc:sldChg chg="delSp modSp new mod modAnim">
        <pc:chgData name="Jonathan Arsenault" userId="fdf77038-d156-48fc-98d4-fee5a24026d9" providerId="ADAL" clId="{113E2349-CFD8-4F08-A9E5-1909C445A8A6}" dt="2022-08-04T17:04:36.052" v="18507"/>
        <pc:sldMkLst>
          <pc:docMk/>
          <pc:sldMk cId="680534344" sldId="346"/>
        </pc:sldMkLst>
        <pc:spChg chg="mod">
          <ac:chgData name="Jonathan Arsenault" userId="fdf77038-d156-48fc-98d4-fee5a24026d9" providerId="ADAL" clId="{113E2349-CFD8-4F08-A9E5-1909C445A8A6}" dt="2022-08-04T17:02:11.651" v="18056" actId="20577"/>
          <ac:spMkLst>
            <pc:docMk/>
            <pc:sldMk cId="680534344" sldId="346"/>
            <ac:spMk id="2" creationId="{8F07CA4E-21BB-2DB8-14C1-01126761AFB5}"/>
          </ac:spMkLst>
        </pc:spChg>
        <pc:spChg chg="mod">
          <ac:chgData name="Jonathan Arsenault" userId="fdf77038-d156-48fc-98d4-fee5a24026d9" providerId="ADAL" clId="{113E2349-CFD8-4F08-A9E5-1909C445A8A6}" dt="2022-08-04T17:04:25.367" v="18505" actId="20577"/>
          <ac:spMkLst>
            <pc:docMk/>
            <pc:sldMk cId="680534344" sldId="346"/>
            <ac:spMk id="3" creationId="{F1DE0A13-2636-487E-B9AD-EC35349B317F}"/>
          </ac:spMkLst>
        </pc:spChg>
        <pc:spChg chg="del">
          <ac:chgData name="Jonathan Arsenault" userId="fdf77038-d156-48fc-98d4-fee5a24026d9" providerId="ADAL" clId="{113E2349-CFD8-4F08-A9E5-1909C445A8A6}" dt="2022-08-04T17:04:28.907" v="18506" actId="478"/>
          <ac:spMkLst>
            <pc:docMk/>
            <pc:sldMk cId="680534344" sldId="346"/>
            <ac:spMk id="5" creationId="{D244B7B3-982F-28F6-C016-22894B7AB576}"/>
          </ac:spMkLst>
        </pc:spChg>
      </pc:sldChg>
      <pc:sldChg chg="delSp modSp new mod modAnim">
        <pc:chgData name="Jonathan Arsenault" userId="fdf77038-d156-48fc-98d4-fee5a24026d9" providerId="ADAL" clId="{113E2349-CFD8-4F08-A9E5-1909C445A8A6}" dt="2022-09-09T12:43:43.208" v="35471"/>
        <pc:sldMkLst>
          <pc:docMk/>
          <pc:sldMk cId="7670286" sldId="347"/>
        </pc:sldMkLst>
        <pc:spChg chg="mod">
          <ac:chgData name="Jonathan Arsenault" userId="fdf77038-d156-48fc-98d4-fee5a24026d9" providerId="ADAL" clId="{113E2349-CFD8-4F08-A9E5-1909C445A8A6}" dt="2022-09-06T12:52:28.614" v="23286" actId="20577"/>
          <ac:spMkLst>
            <pc:docMk/>
            <pc:sldMk cId="7670286" sldId="347"/>
            <ac:spMk id="2" creationId="{F09E2C0F-095E-38F2-DF18-32717B41ECFD}"/>
          </ac:spMkLst>
        </pc:spChg>
        <pc:spChg chg="mod">
          <ac:chgData name="Jonathan Arsenault" userId="fdf77038-d156-48fc-98d4-fee5a24026d9" providerId="ADAL" clId="{113E2349-CFD8-4F08-A9E5-1909C445A8A6}" dt="2022-09-06T12:57:40.405" v="23946" actId="20577"/>
          <ac:spMkLst>
            <pc:docMk/>
            <pc:sldMk cId="7670286" sldId="347"/>
            <ac:spMk id="3" creationId="{BD6F212C-EFF8-BA10-61EB-E6EA660780D9}"/>
          </ac:spMkLst>
        </pc:spChg>
        <pc:spChg chg="del">
          <ac:chgData name="Jonathan Arsenault" userId="fdf77038-d156-48fc-98d4-fee5a24026d9" providerId="ADAL" clId="{113E2349-CFD8-4F08-A9E5-1909C445A8A6}" dt="2022-09-06T12:52:32.028" v="23287" actId="478"/>
          <ac:spMkLst>
            <pc:docMk/>
            <pc:sldMk cId="7670286" sldId="347"/>
            <ac:spMk id="5" creationId="{14AAC6DA-AABA-0C3D-20FF-618E10034257}"/>
          </ac:spMkLst>
        </pc:spChg>
      </pc:sldChg>
      <pc:sldChg chg="addSp delSp modSp add del mod modAnim">
        <pc:chgData name="Jonathan Arsenault" userId="fdf77038-d156-48fc-98d4-fee5a24026d9" providerId="ADAL" clId="{113E2349-CFD8-4F08-A9E5-1909C445A8A6}" dt="2022-09-06T12:52:06.023" v="23241" actId="47"/>
        <pc:sldMkLst>
          <pc:docMk/>
          <pc:sldMk cId="4162437570" sldId="347"/>
        </pc:sldMkLst>
        <pc:spChg chg="del">
          <ac:chgData name="Jonathan Arsenault" userId="fdf77038-d156-48fc-98d4-fee5a24026d9" providerId="ADAL" clId="{113E2349-CFD8-4F08-A9E5-1909C445A8A6}" dt="2022-08-04T18:25:00.150" v="19325" actId="478"/>
          <ac:spMkLst>
            <pc:docMk/>
            <pc:sldMk cId="4162437570" sldId="347"/>
            <ac:spMk id="3" creationId="{2D524BF4-A576-C09F-284F-B417EB11F87F}"/>
          </ac:spMkLst>
        </pc:spChg>
        <pc:spChg chg="mod">
          <ac:chgData name="Jonathan Arsenault" userId="fdf77038-d156-48fc-98d4-fee5a24026d9" providerId="ADAL" clId="{113E2349-CFD8-4F08-A9E5-1909C445A8A6}" dt="2022-08-04T18:24:55.144" v="19324"/>
          <ac:spMkLst>
            <pc:docMk/>
            <pc:sldMk cId="4162437570" sldId="347"/>
            <ac:spMk id="5" creationId="{3EB1E243-F65F-3DBD-14D4-B6258D6FA7C0}"/>
          </ac:spMkLst>
        </pc:spChg>
        <pc:spChg chg="add del mod">
          <ac:chgData name="Jonathan Arsenault" userId="fdf77038-d156-48fc-98d4-fee5a24026d9" providerId="ADAL" clId="{113E2349-CFD8-4F08-A9E5-1909C445A8A6}" dt="2022-08-04T18:25:02.116" v="19326" actId="478"/>
          <ac:spMkLst>
            <pc:docMk/>
            <pc:sldMk cId="4162437570" sldId="347"/>
            <ac:spMk id="7" creationId="{C8E9B67B-9D54-91EB-3496-5101EEA4C9F4}"/>
          </ac:spMkLst>
        </pc:spChg>
        <pc:spChg chg="add mod">
          <ac:chgData name="Jonathan Arsenault" userId="fdf77038-d156-48fc-98d4-fee5a24026d9" providerId="ADAL" clId="{113E2349-CFD8-4F08-A9E5-1909C445A8A6}" dt="2022-08-04T18:26:57.497" v="19382" actId="122"/>
          <ac:spMkLst>
            <pc:docMk/>
            <pc:sldMk cId="4162437570" sldId="347"/>
            <ac:spMk id="15" creationId="{BBCFEDC7-3FA5-40C6-3AEB-0F6711324A6A}"/>
          </ac:spMkLst>
        </pc:spChg>
        <pc:spChg chg="add mod">
          <ac:chgData name="Jonathan Arsenault" userId="fdf77038-d156-48fc-98d4-fee5a24026d9" providerId="ADAL" clId="{113E2349-CFD8-4F08-A9E5-1909C445A8A6}" dt="2022-08-04T18:27:07.363" v="19384" actId="1076"/>
          <ac:spMkLst>
            <pc:docMk/>
            <pc:sldMk cId="4162437570" sldId="347"/>
            <ac:spMk id="16" creationId="{5245F4F5-B0A6-0CF6-69AB-A37A097A5706}"/>
          </ac:spMkLst>
        </pc:spChg>
        <pc:spChg chg="add mod">
          <ac:chgData name="Jonathan Arsenault" userId="fdf77038-d156-48fc-98d4-fee5a24026d9" providerId="ADAL" clId="{113E2349-CFD8-4F08-A9E5-1909C445A8A6}" dt="2022-08-04T18:27:29.356" v="19390" actId="20577"/>
          <ac:spMkLst>
            <pc:docMk/>
            <pc:sldMk cId="4162437570" sldId="347"/>
            <ac:spMk id="17" creationId="{F6F5721F-B3BE-B984-67D3-A12920AA211D}"/>
          </ac:spMkLst>
        </pc:spChg>
        <pc:picChg chg="del">
          <ac:chgData name="Jonathan Arsenault" userId="fdf77038-d156-48fc-98d4-fee5a24026d9" providerId="ADAL" clId="{113E2349-CFD8-4F08-A9E5-1909C445A8A6}" dt="2022-08-04T18:25:02.796" v="19327" actId="478"/>
          <ac:picMkLst>
            <pc:docMk/>
            <pc:sldMk cId="4162437570" sldId="347"/>
            <ac:picMk id="8" creationId="{16F004B8-09E9-D569-23D5-D5C906AFBABB}"/>
          </ac:picMkLst>
        </pc:picChg>
        <pc:picChg chg="add mod">
          <ac:chgData name="Jonathan Arsenault" userId="fdf77038-d156-48fc-98d4-fee5a24026d9" providerId="ADAL" clId="{113E2349-CFD8-4F08-A9E5-1909C445A8A6}" dt="2022-08-04T18:26:06.396" v="19354" actId="1035"/>
          <ac:picMkLst>
            <pc:docMk/>
            <pc:sldMk cId="4162437570" sldId="347"/>
            <ac:picMk id="10" creationId="{9DB4A613-4DB9-C0CB-1E8C-D130050DA1DD}"/>
          </ac:picMkLst>
        </pc:picChg>
        <pc:picChg chg="add mod">
          <ac:chgData name="Jonathan Arsenault" userId="fdf77038-d156-48fc-98d4-fee5a24026d9" providerId="ADAL" clId="{113E2349-CFD8-4F08-A9E5-1909C445A8A6}" dt="2022-08-04T18:26:07.164" v="19356" actId="1035"/>
          <ac:picMkLst>
            <pc:docMk/>
            <pc:sldMk cId="4162437570" sldId="347"/>
            <ac:picMk id="12" creationId="{1668DD96-0DC6-A3A3-FD76-AE65F98DC8EB}"/>
          </ac:picMkLst>
        </pc:picChg>
        <pc:picChg chg="add mod">
          <ac:chgData name="Jonathan Arsenault" userId="fdf77038-d156-48fc-98d4-fee5a24026d9" providerId="ADAL" clId="{113E2349-CFD8-4F08-A9E5-1909C445A8A6}" dt="2022-08-04T18:26:07.844" v="19358" actId="1035"/>
          <ac:picMkLst>
            <pc:docMk/>
            <pc:sldMk cId="4162437570" sldId="347"/>
            <ac:picMk id="14" creationId="{2F961C18-4DFF-51BA-DB01-9470FC528174}"/>
          </ac:picMkLst>
        </pc:picChg>
      </pc:sldChg>
      <pc:sldChg chg="addSp delSp modSp add del mod modShow">
        <pc:chgData name="Jonathan Arsenault" userId="fdf77038-d156-48fc-98d4-fee5a24026d9" providerId="ADAL" clId="{113E2349-CFD8-4F08-A9E5-1909C445A8A6}" dt="2022-09-06T12:52:06.023" v="23241" actId="47"/>
        <pc:sldMkLst>
          <pc:docMk/>
          <pc:sldMk cId="1163433945" sldId="348"/>
        </pc:sldMkLst>
        <pc:spChg chg="add del mod">
          <ac:chgData name="Jonathan Arsenault" userId="fdf77038-d156-48fc-98d4-fee5a24026d9" providerId="ADAL" clId="{113E2349-CFD8-4F08-A9E5-1909C445A8A6}" dt="2022-08-04T19:35:36.032" v="19974" actId="478"/>
          <ac:spMkLst>
            <pc:docMk/>
            <pc:sldMk cId="1163433945" sldId="348"/>
            <ac:spMk id="3" creationId="{3661E146-06E2-5206-DD13-04FF3B7119C1}"/>
          </ac:spMkLst>
        </pc:spChg>
        <pc:spChg chg="del">
          <ac:chgData name="Jonathan Arsenault" userId="fdf77038-d156-48fc-98d4-fee5a24026d9" providerId="ADAL" clId="{113E2349-CFD8-4F08-A9E5-1909C445A8A6}" dt="2022-08-04T19:36:15.239" v="19977" actId="478"/>
          <ac:spMkLst>
            <pc:docMk/>
            <pc:sldMk cId="1163433945" sldId="348"/>
            <ac:spMk id="11" creationId="{A5BD85EA-5537-8D82-2CEC-6612BA8ACF35}"/>
          </ac:spMkLst>
        </pc:spChg>
        <pc:spChg chg="del">
          <ac:chgData name="Jonathan Arsenault" userId="fdf77038-d156-48fc-98d4-fee5a24026d9" providerId="ADAL" clId="{113E2349-CFD8-4F08-A9E5-1909C445A8A6}" dt="2022-08-04T19:36:16.573" v="19978" actId="478"/>
          <ac:spMkLst>
            <pc:docMk/>
            <pc:sldMk cId="1163433945" sldId="348"/>
            <ac:spMk id="12" creationId="{C1C0D56F-F91E-B681-E19F-4596F54DAC39}"/>
          </ac:spMkLst>
        </pc:spChg>
        <pc:spChg chg="del">
          <ac:chgData name="Jonathan Arsenault" userId="fdf77038-d156-48fc-98d4-fee5a24026d9" providerId="ADAL" clId="{113E2349-CFD8-4F08-A9E5-1909C445A8A6}" dt="2022-08-04T19:35:31.002" v="19973" actId="478"/>
          <ac:spMkLst>
            <pc:docMk/>
            <pc:sldMk cId="1163433945" sldId="348"/>
            <ac:spMk id="13" creationId="{A8A346CB-9678-742C-1035-5124563FE533}"/>
          </ac:spMkLst>
        </pc:spChg>
        <pc:picChg chg="add mod">
          <ac:chgData name="Jonathan Arsenault" userId="fdf77038-d156-48fc-98d4-fee5a24026d9" providerId="ADAL" clId="{113E2349-CFD8-4F08-A9E5-1909C445A8A6}" dt="2022-08-04T19:36:54.245" v="19998" actId="1035"/>
          <ac:picMkLst>
            <pc:docMk/>
            <pc:sldMk cId="1163433945" sldId="348"/>
            <ac:picMk id="7" creationId="{5263D9EC-5040-034E-A480-F29B0E5C61B6}"/>
          </ac:picMkLst>
        </pc:picChg>
        <pc:picChg chg="del">
          <ac:chgData name="Jonathan Arsenault" userId="fdf77038-d156-48fc-98d4-fee5a24026d9" providerId="ADAL" clId="{113E2349-CFD8-4F08-A9E5-1909C445A8A6}" dt="2022-08-04T19:35:37.592" v="19975" actId="478"/>
          <ac:picMkLst>
            <pc:docMk/>
            <pc:sldMk cId="1163433945" sldId="348"/>
            <ac:picMk id="9" creationId="{7998BC63-3AA4-8105-25EC-341DF00BDBEE}"/>
          </ac:picMkLst>
        </pc:picChg>
        <pc:picChg chg="del">
          <ac:chgData name="Jonathan Arsenault" userId="fdf77038-d156-48fc-98d4-fee5a24026d9" providerId="ADAL" clId="{113E2349-CFD8-4F08-A9E5-1909C445A8A6}" dt="2022-08-04T19:35:38.664" v="19976" actId="478"/>
          <ac:picMkLst>
            <pc:docMk/>
            <pc:sldMk cId="1163433945" sldId="348"/>
            <ac:picMk id="10" creationId="{1503D173-3D54-9A54-D0F6-5D2DEF2A2775}"/>
          </ac:picMkLst>
        </pc:picChg>
        <pc:picChg chg="add mod">
          <ac:chgData name="Jonathan Arsenault" userId="fdf77038-d156-48fc-98d4-fee5a24026d9" providerId="ADAL" clId="{113E2349-CFD8-4F08-A9E5-1909C445A8A6}" dt="2022-08-04T19:36:55.263" v="20001" actId="1035"/>
          <ac:picMkLst>
            <pc:docMk/>
            <pc:sldMk cId="1163433945" sldId="348"/>
            <ac:picMk id="15" creationId="{029DE051-BE2A-19A0-998F-85A206759A7A}"/>
          </ac:picMkLst>
        </pc:picChg>
      </pc:sldChg>
      <pc:sldChg chg="addSp delSp modSp new mod delAnim modAnim">
        <pc:chgData name="Jonathan Arsenault" userId="fdf77038-d156-48fc-98d4-fee5a24026d9" providerId="ADAL" clId="{113E2349-CFD8-4F08-A9E5-1909C445A8A6}" dt="2022-09-06T13:25:22.777" v="24317"/>
        <pc:sldMkLst>
          <pc:docMk/>
          <pc:sldMk cId="1400615782" sldId="348"/>
        </pc:sldMkLst>
        <pc:spChg chg="mod">
          <ac:chgData name="Jonathan Arsenault" userId="fdf77038-d156-48fc-98d4-fee5a24026d9" providerId="ADAL" clId="{113E2349-CFD8-4F08-A9E5-1909C445A8A6}" dt="2022-09-06T13:09:46.559" v="24056" actId="20577"/>
          <ac:spMkLst>
            <pc:docMk/>
            <pc:sldMk cId="1400615782" sldId="348"/>
            <ac:spMk id="2" creationId="{8588C5FD-46B1-D7AB-B90D-BBE502DB7304}"/>
          </ac:spMkLst>
        </pc:spChg>
        <pc:spChg chg="del">
          <ac:chgData name="Jonathan Arsenault" userId="fdf77038-d156-48fc-98d4-fee5a24026d9" providerId="ADAL" clId="{113E2349-CFD8-4F08-A9E5-1909C445A8A6}" dt="2022-09-06T13:07:47.096" v="24037"/>
          <ac:spMkLst>
            <pc:docMk/>
            <pc:sldMk cId="1400615782" sldId="348"/>
            <ac:spMk id="3" creationId="{7BDB8DE2-C5B0-1438-BC88-A14AA2E3A87F}"/>
          </ac:spMkLst>
        </pc:spChg>
        <pc:spChg chg="mod">
          <ac:chgData name="Jonathan Arsenault" userId="fdf77038-d156-48fc-98d4-fee5a24026d9" providerId="ADAL" clId="{113E2349-CFD8-4F08-A9E5-1909C445A8A6}" dt="2022-09-06T12:59:04.437" v="24036" actId="20577"/>
          <ac:spMkLst>
            <pc:docMk/>
            <pc:sldMk cId="1400615782" sldId="348"/>
            <ac:spMk id="5" creationId="{CEA3B59F-600E-5583-F2B9-A5EB170F4715}"/>
          </ac:spMkLst>
        </pc:spChg>
        <pc:spChg chg="add del mod">
          <ac:chgData name="Jonathan Arsenault" userId="fdf77038-d156-48fc-98d4-fee5a24026d9" providerId="ADAL" clId="{113E2349-CFD8-4F08-A9E5-1909C445A8A6}" dt="2022-09-06T13:09:09.249" v="24042"/>
          <ac:spMkLst>
            <pc:docMk/>
            <pc:sldMk cId="1400615782" sldId="348"/>
            <ac:spMk id="9" creationId="{BE8CE3A7-7B84-1E18-2B52-326AC49E94E0}"/>
          </ac:spMkLst>
        </pc:spChg>
        <pc:spChg chg="add mod">
          <ac:chgData name="Jonathan Arsenault" userId="fdf77038-d156-48fc-98d4-fee5a24026d9" providerId="ADAL" clId="{113E2349-CFD8-4F08-A9E5-1909C445A8A6}" dt="2022-09-06T13:25:16.430" v="24316" actId="20577"/>
          <ac:spMkLst>
            <pc:docMk/>
            <pc:sldMk cId="1400615782" sldId="348"/>
            <ac:spMk id="14" creationId="{14A72F15-FB15-D236-1889-737D86819EDA}"/>
          </ac:spMkLst>
        </pc:spChg>
        <pc:picChg chg="add del mod">
          <ac:chgData name="Jonathan Arsenault" userId="fdf77038-d156-48fc-98d4-fee5a24026d9" providerId="ADAL" clId="{113E2349-CFD8-4F08-A9E5-1909C445A8A6}" dt="2022-09-06T13:07:53.543" v="24041" actId="478"/>
          <ac:picMkLst>
            <pc:docMk/>
            <pc:sldMk cId="1400615782" sldId="348"/>
            <ac:picMk id="7" creationId="{EC2FF12E-A08C-09BC-C45E-2A603CCDE48A}"/>
          </ac:picMkLst>
        </pc:picChg>
        <pc:picChg chg="add mod">
          <ac:chgData name="Jonathan Arsenault" userId="fdf77038-d156-48fc-98d4-fee5a24026d9" providerId="ADAL" clId="{113E2349-CFD8-4F08-A9E5-1909C445A8A6}" dt="2022-09-06T13:14:17.191" v="24070" actId="1076"/>
          <ac:picMkLst>
            <pc:docMk/>
            <pc:sldMk cId="1400615782" sldId="348"/>
            <ac:picMk id="11" creationId="{5AB23E4D-633B-9626-FFED-BF65D20AE764}"/>
          </ac:picMkLst>
        </pc:picChg>
        <pc:picChg chg="add del mod">
          <ac:chgData name="Jonathan Arsenault" userId="fdf77038-d156-48fc-98d4-fee5a24026d9" providerId="ADAL" clId="{113E2349-CFD8-4F08-A9E5-1909C445A8A6}" dt="2022-09-06T13:14:09.542" v="24067" actId="478"/>
          <ac:picMkLst>
            <pc:docMk/>
            <pc:sldMk cId="1400615782" sldId="348"/>
            <ac:picMk id="13" creationId="{17580E34-CFEA-5F15-D532-1C5BD90C5AED}"/>
          </ac:picMkLst>
        </pc:picChg>
      </pc:sldChg>
      <pc:sldChg chg="addSp delSp modSp add del mod modShow chgLayout">
        <pc:chgData name="Jonathan Arsenault" userId="fdf77038-d156-48fc-98d4-fee5a24026d9" providerId="ADAL" clId="{113E2349-CFD8-4F08-A9E5-1909C445A8A6}" dt="2022-09-06T12:52:06.023" v="23241" actId="47"/>
        <pc:sldMkLst>
          <pc:docMk/>
          <pc:sldMk cId="667599659" sldId="349"/>
        </pc:sldMkLst>
        <pc:spChg chg="add mod ord">
          <ac:chgData name="Jonathan Arsenault" userId="fdf77038-d156-48fc-98d4-fee5a24026d9" providerId="ADAL" clId="{113E2349-CFD8-4F08-A9E5-1909C445A8A6}" dt="2022-08-05T18:59:38.039" v="22986" actId="20577"/>
          <ac:spMkLst>
            <pc:docMk/>
            <pc:sldMk cId="667599659" sldId="349"/>
            <ac:spMk id="2" creationId="{DA948D35-20C1-C109-7CA7-A0448A951367}"/>
          </ac:spMkLst>
        </pc:spChg>
        <pc:spChg chg="mod ord">
          <ac:chgData name="Jonathan Arsenault" userId="fdf77038-d156-48fc-98d4-fee5a24026d9" providerId="ADAL" clId="{113E2349-CFD8-4F08-A9E5-1909C445A8A6}" dt="2022-08-04T19:55:19.132" v="20010" actId="700"/>
          <ac:spMkLst>
            <pc:docMk/>
            <pc:sldMk cId="667599659" sldId="349"/>
            <ac:spMk id="5" creationId="{ACA7EEDF-CC5D-3730-9827-677E8E9547E5}"/>
          </ac:spMkLst>
        </pc:spChg>
        <pc:spChg chg="mod ord">
          <ac:chgData name="Jonathan Arsenault" userId="fdf77038-d156-48fc-98d4-fee5a24026d9" providerId="ADAL" clId="{113E2349-CFD8-4F08-A9E5-1909C445A8A6}" dt="2022-08-04T19:55:19.132" v="20010" actId="700"/>
          <ac:spMkLst>
            <pc:docMk/>
            <pc:sldMk cId="667599659" sldId="349"/>
            <ac:spMk id="6" creationId="{261E1479-5AD9-40FA-CB0D-8484B586A733}"/>
          </ac:spMkLst>
        </pc:spChg>
        <pc:spChg chg="mod ord">
          <ac:chgData name="Jonathan Arsenault" userId="fdf77038-d156-48fc-98d4-fee5a24026d9" providerId="ADAL" clId="{113E2349-CFD8-4F08-A9E5-1909C445A8A6}" dt="2022-08-04T19:55:19.132" v="20010" actId="700"/>
          <ac:spMkLst>
            <pc:docMk/>
            <pc:sldMk cId="667599659" sldId="349"/>
            <ac:spMk id="8" creationId="{00E6D2D1-4353-C8C2-9DD1-130F0B364B7C}"/>
          </ac:spMkLst>
        </pc:spChg>
        <pc:picChg chg="del">
          <ac:chgData name="Jonathan Arsenault" userId="fdf77038-d156-48fc-98d4-fee5a24026d9" providerId="ADAL" clId="{113E2349-CFD8-4F08-A9E5-1909C445A8A6}" dt="2022-08-04T19:55:12.982" v="20008" actId="478"/>
          <ac:picMkLst>
            <pc:docMk/>
            <pc:sldMk cId="667599659" sldId="349"/>
            <ac:picMk id="7" creationId="{5263D9EC-5040-034E-A480-F29B0E5C61B6}"/>
          </ac:picMkLst>
        </pc:picChg>
        <pc:picChg chg="del">
          <ac:chgData name="Jonathan Arsenault" userId="fdf77038-d156-48fc-98d4-fee5a24026d9" providerId="ADAL" clId="{113E2349-CFD8-4F08-A9E5-1909C445A8A6}" dt="2022-08-04T19:55:13.386" v="20009" actId="478"/>
          <ac:picMkLst>
            <pc:docMk/>
            <pc:sldMk cId="667599659" sldId="349"/>
            <ac:picMk id="15" creationId="{029DE051-BE2A-19A0-998F-85A206759A7A}"/>
          </ac:picMkLst>
        </pc:picChg>
      </pc:sldChg>
      <pc:sldChg chg="addSp delSp modSp add del mod delAnim">
        <pc:chgData name="Jonathan Arsenault" userId="fdf77038-d156-48fc-98d4-fee5a24026d9" providerId="ADAL" clId="{113E2349-CFD8-4F08-A9E5-1909C445A8A6}" dt="2022-09-06T13:45:27.761" v="24835" actId="2696"/>
        <pc:sldMkLst>
          <pc:docMk/>
          <pc:sldMk cId="2657147799" sldId="349"/>
        </pc:sldMkLst>
        <pc:spChg chg="mod">
          <ac:chgData name="Jonathan Arsenault" userId="fdf77038-d156-48fc-98d4-fee5a24026d9" providerId="ADAL" clId="{113E2349-CFD8-4F08-A9E5-1909C445A8A6}" dt="2022-09-06T13:29:00.015" v="24341" actId="20577"/>
          <ac:spMkLst>
            <pc:docMk/>
            <pc:sldMk cId="2657147799" sldId="349"/>
            <ac:spMk id="5" creationId="{CEA3B59F-600E-5583-F2B9-A5EB170F4715}"/>
          </ac:spMkLst>
        </pc:spChg>
        <pc:spChg chg="add del mod">
          <ac:chgData name="Jonathan Arsenault" userId="fdf77038-d156-48fc-98d4-fee5a24026d9" providerId="ADAL" clId="{113E2349-CFD8-4F08-A9E5-1909C445A8A6}" dt="2022-09-06T13:45:04.145" v="24830" actId="478"/>
          <ac:spMkLst>
            <pc:docMk/>
            <pc:sldMk cId="2657147799" sldId="349"/>
            <ac:spMk id="6" creationId="{5749BE1F-6FD0-1676-C9D2-9CE30351E508}"/>
          </ac:spMkLst>
        </pc:spChg>
        <pc:spChg chg="add mod">
          <ac:chgData name="Jonathan Arsenault" userId="fdf77038-d156-48fc-98d4-fee5a24026d9" providerId="ADAL" clId="{113E2349-CFD8-4F08-A9E5-1909C445A8A6}" dt="2022-09-06T13:45:04.145" v="24830" actId="478"/>
          <ac:spMkLst>
            <pc:docMk/>
            <pc:sldMk cId="2657147799" sldId="349"/>
            <ac:spMk id="8" creationId="{3966AF71-1FA4-D473-8D06-AE9D44FFE5F1}"/>
          </ac:spMkLst>
        </pc:spChg>
        <pc:picChg chg="del">
          <ac:chgData name="Jonathan Arsenault" userId="fdf77038-d156-48fc-98d4-fee5a24026d9" providerId="ADAL" clId="{113E2349-CFD8-4F08-A9E5-1909C445A8A6}" dt="2022-09-06T13:14:07.048" v="24066" actId="478"/>
          <ac:picMkLst>
            <pc:docMk/>
            <pc:sldMk cId="2657147799" sldId="349"/>
            <ac:picMk id="11" creationId="{5AB23E4D-633B-9626-FFED-BF65D20AE764}"/>
          </ac:picMkLst>
        </pc:picChg>
        <pc:picChg chg="del mod">
          <ac:chgData name="Jonathan Arsenault" userId="fdf77038-d156-48fc-98d4-fee5a24026d9" providerId="ADAL" clId="{113E2349-CFD8-4F08-A9E5-1909C445A8A6}" dt="2022-09-06T13:45:21.568" v="24834" actId="478"/>
          <ac:picMkLst>
            <pc:docMk/>
            <pc:sldMk cId="2657147799" sldId="349"/>
            <ac:picMk id="13" creationId="{17580E34-CFEA-5F15-D532-1C5BD90C5AED}"/>
          </ac:picMkLst>
        </pc:picChg>
      </pc:sldChg>
      <pc:sldChg chg="addSp delSp modSp add del mod">
        <pc:chgData name="Jonathan Arsenault" userId="fdf77038-d156-48fc-98d4-fee5a24026d9" providerId="ADAL" clId="{113E2349-CFD8-4F08-A9E5-1909C445A8A6}" dt="2022-09-06T12:52:06.023" v="23241" actId="47"/>
        <pc:sldMkLst>
          <pc:docMk/>
          <pc:sldMk cId="2175764090" sldId="350"/>
        </pc:sldMkLst>
        <pc:spChg chg="del">
          <ac:chgData name="Jonathan Arsenault" userId="fdf77038-d156-48fc-98d4-fee5a24026d9" providerId="ADAL" clId="{113E2349-CFD8-4F08-A9E5-1909C445A8A6}" dt="2022-08-05T13:19:16.044" v="22148"/>
          <ac:spMkLst>
            <pc:docMk/>
            <pc:sldMk cId="2175764090" sldId="350"/>
            <ac:spMk id="3" creationId="{7E33FB89-645A-A831-7116-4A0B89243C3E}"/>
          </ac:spMkLst>
        </pc:spChg>
        <pc:spChg chg="mod">
          <ac:chgData name="Jonathan Arsenault" userId="fdf77038-d156-48fc-98d4-fee5a24026d9" providerId="ADAL" clId="{113E2349-CFD8-4F08-A9E5-1909C445A8A6}" dt="2022-08-05T13:35:33.083" v="22673"/>
          <ac:spMkLst>
            <pc:docMk/>
            <pc:sldMk cId="2175764090" sldId="350"/>
            <ac:spMk id="5" creationId="{0B985C3A-4445-0A3F-316B-79B73ABAC0BD}"/>
          </ac:spMkLst>
        </pc:spChg>
        <pc:spChg chg="add mod">
          <ac:chgData name="Jonathan Arsenault" userId="fdf77038-d156-48fc-98d4-fee5a24026d9" providerId="ADAL" clId="{113E2349-CFD8-4F08-A9E5-1909C445A8A6}" dt="2022-08-05T13:24:21.267" v="22632" actId="14100"/>
          <ac:spMkLst>
            <pc:docMk/>
            <pc:sldMk cId="2175764090" sldId="350"/>
            <ac:spMk id="8" creationId="{1681B0B4-3BCB-7444-BEFF-1F2D3CC9519D}"/>
          </ac:spMkLst>
        </pc:spChg>
        <pc:picChg chg="add mod">
          <ac:chgData name="Jonathan Arsenault" userId="fdf77038-d156-48fc-98d4-fee5a24026d9" providerId="ADAL" clId="{113E2349-CFD8-4F08-A9E5-1909C445A8A6}" dt="2022-08-05T13:19:19.029" v="22151" actId="1076"/>
          <ac:picMkLst>
            <pc:docMk/>
            <pc:sldMk cId="2175764090" sldId="350"/>
            <ac:picMk id="7" creationId="{9E3CC5DF-16C3-F03F-E859-34A90481CCDC}"/>
          </ac:picMkLst>
        </pc:picChg>
      </pc:sldChg>
      <pc:sldChg chg="addSp delSp modSp add mod addAnim delAnim modAnim">
        <pc:chgData name="Jonathan Arsenault" userId="fdf77038-d156-48fc-98d4-fee5a24026d9" providerId="ADAL" clId="{113E2349-CFD8-4F08-A9E5-1909C445A8A6}" dt="2022-09-09T12:47:35.893" v="35481" actId="20577"/>
        <pc:sldMkLst>
          <pc:docMk/>
          <pc:sldMk cId="4256678057" sldId="350"/>
        </pc:sldMkLst>
        <pc:spChg chg="mod">
          <ac:chgData name="Jonathan Arsenault" userId="fdf77038-d156-48fc-98d4-fee5a24026d9" providerId="ADAL" clId="{113E2349-CFD8-4F08-A9E5-1909C445A8A6}" dt="2022-09-06T14:16:21.065" v="24849" actId="20577"/>
          <ac:spMkLst>
            <pc:docMk/>
            <pc:sldMk cId="4256678057" sldId="350"/>
            <ac:spMk id="5" creationId="{CEA3B59F-600E-5583-F2B9-A5EB170F4715}"/>
          </ac:spMkLst>
        </pc:spChg>
        <pc:spChg chg="add del mod">
          <ac:chgData name="Jonathan Arsenault" userId="fdf77038-d156-48fc-98d4-fee5a24026d9" providerId="ADAL" clId="{113E2349-CFD8-4F08-A9E5-1909C445A8A6}" dt="2022-09-06T13:43:48.546" v="24810"/>
          <ac:spMkLst>
            <pc:docMk/>
            <pc:sldMk cId="4256678057" sldId="350"/>
            <ac:spMk id="6" creationId="{5C0FFB08-A41E-CD41-E457-27919CE26A16}"/>
          </ac:spMkLst>
        </pc:spChg>
        <pc:spChg chg="add del mod">
          <ac:chgData name="Jonathan Arsenault" userId="fdf77038-d156-48fc-98d4-fee5a24026d9" providerId="ADAL" clId="{113E2349-CFD8-4F08-A9E5-1909C445A8A6}" dt="2022-09-09T12:47:24.644" v="35480" actId="15"/>
          <ac:spMkLst>
            <pc:docMk/>
            <pc:sldMk cId="4256678057" sldId="350"/>
            <ac:spMk id="9" creationId="{5D8B953D-E120-4FA2-CD69-0A2941ABA203}"/>
          </ac:spMkLst>
        </pc:spChg>
        <pc:spChg chg="add del mod">
          <ac:chgData name="Jonathan Arsenault" userId="fdf77038-d156-48fc-98d4-fee5a24026d9" providerId="ADAL" clId="{113E2349-CFD8-4F08-A9E5-1909C445A8A6}" dt="2022-09-06T14:16:27.152" v="24851" actId="478"/>
          <ac:spMkLst>
            <pc:docMk/>
            <pc:sldMk cId="4256678057" sldId="350"/>
            <ac:spMk id="12" creationId="{449D0FE1-24E3-AD24-086D-8685CF573C4D}"/>
          </ac:spMkLst>
        </pc:spChg>
        <pc:spChg chg="del mod">
          <ac:chgData name="Jonathan Arsenault" userId="fdf77038-d156-48fc-98d4-fee5a24026d9" providerId="ADAL" clId="{113E2349-CFD8-4F08-A9E5-1909C445A8A6}" dt="2022-09-06T13:43:46.289" v="24809" actId="478"/>
          <ac:spMkLst>
            <pc:docMk/>
            <pc:sldMk cId="4256678057" sldId="350"/>
            <ac:spMk id="14" creationId="{14A72F15-FB15-D236-1889-737D86819EDA}"/>
          </ac:spMkLst>
        </pc:spChg>
        <pc:picChg chg="add del mod">
          <ac:chgData name="Jonathan Arsenault" userId="fdf77038-d156-48fc-98d4-fee5a24026d9" providerId="ADAL" clId="{113E2349-CFD8-4F08-A9E5-1909C445A8A6}" dt="2022-09-06T14:16:22.755" v="24850" actId="478"/>
          <ac:picMkLst>
            <pc:docMk/>
            <pc:sldMk cId="4256678057" sldId="350"/>
            <ac:picMk id="8" creationId="{FB0E4EC6-CE9D-8946-661B-49EF6E323AAE}"/>
          </ac:picMkLst>
        </pc:picChg>
        <pc:picChg chg="del">
          <ac:chgData name="Jonathan Arsenault" userId="fdf77038-d156-48fc-98d4-fee5a24026d9" providerId="ADAL" clId="{113E2349-CFD8-4F08-A9E5-1909C445A8A6}" dt="2022-09-06T13:43:38.976" v="24807" actId="478"/>
          <ac:picMkLst>
            <pc:docMk/>
            <pc:sldMk cId="4256678057" sldId="350"/>
            <ac:picMk id="11" creationId="{5AB23E4D-633B-9626-FFED-BF65D20AE764}"/>
          </ac:picMkLst>
        </pc:picChg>
        <pc:picChg chg="add del mod">
          <ac:chgData name="Jonathan Arsenault" userId="fdf77038-d156-48fc-98d4-fee5a24026d9" providerId="ADAL" clId="{113E2349-CFD8-4F08-A9E5-1909C445A8A6}" dt="2022-09-06T15:16:06.081" v="26271" actId="21"/>
          <ac:picMkLst>
            <pc:docMk/>
            <pc:sldMk cId="4256678057" sldId="350"/>
            <ac:picMk id="15" creationId="{567E78A4-0E91-240B-DF46-3EA6A6F122C7}"/>
          </ac:picMkLst>
        </pc:picChg>
      </pc:sldChg>
      <pc:sldChg chg="addSp delSp modSp add del mod">
        <pc:chgData name="Jonathan Arsenault" userId="fdf77038-d156-48fc-98d4-fee5a24026d9" providerId="ADAL" clId="{113E2349-CFD8-4F08-A9E5-1909C445A8A6}" dt="2022-09-06T12:52:06.023" v="23241" actId="47"/>
        <pc:sldMkLst>
          <pc:docMk/>
          <pc:sldMk cId="1052850745" sldId="351"/>
        </pc:sldMkLst>
        <pc:spChg chg="del mod">
          <ac:chgData name="Jonathan Arsenault" userId="fdf77038-d156-48fc-98d4-fee5a24026d9" providerId="ADAL" clId="{113E2349-CFD8-4F08-A9E5-1909C445A8A6}" dt="2022-08-05T12:39:37.194" v="21319"/>
          <ac:spMkLst>
            <pc:docMk/>
            <pc:sldMk cId="1052850745" sldId="351"/>
            <ac:spMk id="3" creationId="{7E33FB89-645A-A831-7116-4A0B89243C3E}"/>
          </ac:spMkLst>
        </pc:spChg>
        <pc:spChg chg="mod">
          <ac:chgData name="Jonathan Arsenault" userId="fdf77038-d156-48fc-98d4-fee5a24026d9" providerId="ADAL" clId="{113E2349-CFD8-4F08-A9E5-1909C445A8A6}" dt="2022-08-05T12:38:53.242" v="21316" actId="20577"/>
          <ac:spMkLst>
            <pc:docMk/>
            <pc:sldMk cId="1052850745" sldId="351"/>
            <ac:spMk id="5" creationId="{0B985C3A-4445-0A3F-316B-79B73ABAC0BD}"/>
          </ac:spMkLst>
        </pc:spChg>
        <pc:spChg chg="add mod">
          <ac:chgData name="Jonathan Arsenault" userId="fdf77038-d156-48fc-98d4-fee5a24026d9" providerId="ADAL" clId="{113E2349-CFD8-4F08-A9E5-1909C445A8A6}" dt="2022-08-05T12:42:59.428" v="21668" actId="5793"/>
          <ac:spMkLst>
            <pc:docMk/>
            <pc:sldMk cId="1052850745" sldId="351"/>
            <ac:spMk id="8" creationId="{D5263BBB-C54E-D168-A0AD-65ECB198EB22}"/>
          </ac:spMkLst>
        </pc:spChg>
        <pc:picChg chg="add mod">
          <ac:chgData name="Jonathan Arsenault" userId="fdf77038-d156-48fc-98d4-fee5a24026d9" providerId="ADAL" clId="{113E2349-CFD8-4F08-A9E5-1909C445A8A6}" dt="2022-08-05T12:39:51.240" v="21322" actId="1076"/>
          <ac:picMkLst>
            <pc:docMk/>
            <pc:sldMk cId="1052850745" sldId="351"/>
            <ac:picMk id="7" creationId="{AAD37EE6-831F-1C09-54CB-803C6C13DB35}"/>
          </ac:picMkLst>
        </pc:picChg>
      </pc:sldChg>
      <pc:sldChg chg="addSp modSp add mod ord modAnim">
        <pc:chgData name="Jonathan Arsenault" userId="fdf77038-d156-48fc-98d4-fee5a24026d9" providerId="ADAL" clId="{113E2349-CFD8-4F08-A9E5-1909C445A8A6}" dt="2022-09-09T12:45:06.521" v="35475" actId="1035"/>
        <pc:sldMkLst>
          <pc:docMk/>
          <pc:sldMk cId="2045784003" sldId="351"/>
        </pc:sldMkLst>
        <pc:spChg chg="mod">
          <ac:chgData name="Jonathan Arsenault" userId="fdf77038-d156-48fc-98d4-fee5a24026d9" providerId="ADAL" clId="{113E2349-CFD8-4F08-A9E5-1909C445A8A6}" dt="2022-09-06T15:18:30.516" v="26348" actId="20577"/>
          <ac:spMkLst>
            <pc:docMk/>
            <pc:sldMk cId="2045784003" sldId="351"/>
            <ac:spMk id="2" creationId="{8588C5FD-46B1-D7AB-B90D-BBE502DB7304}"/>
          </ac:spMkLst>
        </pc:spChg>
        <pc:spChg chg="mod">
          <ac:chgData name="Jonathan Arsenault" userId="fdf77038-d156-48fc-98d4-fee5a24026d9" providerId="ADAL" clId="{113E2349-CFD8-4F08-A9E5-1909C445A8A6}" dt="2022-09-09T12:45:06.521" v="35475" actId="1035"/>
          <ac:spMkLst>
            <pc:docMk/>
            <pc:sldMk cId="2045784003" sldId="351"/>
            <ac:spMk id="5" creationId="{CEA3B59F-600E-5583-F2B9-A5EB170F4715}"/>
          </ac:spMkLst>
        </pc:spChg>
        <pc:spChg chg="mod">
          <ac:chgData name="Jonathan Arsenault" userId="fdf77038-d156-48fc-98d4-fee5a24026d9" providerId="ADAL" clId="{113E2349-CFD8-4F08-A9E5-1909C445A8A6}" dt="2022-09-06T15:19:41.078" v="26364" actId="113"/>
          <ac:spMkLst>
            <pc:docMk/>
            <pc:sldMk cId="2045784003" sldId="351"/>
            <ac:spMk id="9" creationId="{5D8B953D-E120-4FA2-CD69-0A2941ABA203}"/>
          </ac:spMkLst>
        </pc:spChg>
        <pc:picChg chg="add mod">
          <ac:chgData name="Jonathan Arsenault" userId="fdf77038-d156-48fc-98d4-fee5a24026d9" providerId="ADAL" clId="{113E2349-CFD8-4F08-A9E5-1909C445A8A6}" dt="2022-09-06T15:18:49.658" v="26355" actId="1076"/>
          <ac:picMkLst>
            <pc:docMk/>
            <pc:sldMk cId="2045784003" sldId="351"/>
            <ac:picMk id="6" creationId="{E61A0F41-A775-C550-03AF-7451EC12728F}"/>
          </ac:picMkLst>
        </pc:picChg>
      </pc:sldChg>
      <pc:sldChg chg="addSp delSp modSp add del mod">
        <pc:chgData name="Jonathan Arsenault" userId="fdf77038-d156-48fc-98d4-fee5a24026d9" providerId="ADAL" clId="{113E2349-CFD8-4F08-A9E5-1909C445A8A6}" dt="2022-09-06T12:52:06.023" v="23241" actId="47"/>
        <pc:sldMkLst>
          <pc:docMk/>
          <pc:sldMk cId="3769888432" sldId="352"/>
        </pc:sldMkLst>
        <pc:spChg chg="mod">
          <ac:chgData name="Jonathan Arsenault" userId="fdf77038-d156-48fc-98d4-fee5a24026d9" providerId="ADAL" clId="{113E2349-CFD8-4F08-A9E5-1909C445A8A6}" dt="2022-08-05T12:50:57.241" v="21865" actId="20577"/>
          <ac:spMkLst>
            <pc:docMk/>
            <pc:sldMk cId="3769888432" sldId="352"/>
            <ac:spMk id="3" creationId="{7E33FB89-645A-A831-7116-4A0B89243C3E}"/>
          </ac:spMkLst>
        </pc:spChg>
        <pc:spChg chg="mod">
          <ac:chgData name="Jonathan Arsenault" userId="fdf77038-d156-48fc-98d4-fee5a24026d9" providerId="ADAL" clId="{113E2349-CFD8-4F08-A9E5-1909C445A8A6}" dt="2022-08-05T12:45:21.051" v="21693" actId="20577"/>
          <ac:spMkLst>
            <pc:docMk/>
            <pc:sldMk cId="3769888432" sldId="352"/>
            <ac:spMk id="5" creationId="{0B985C3A-4445-0A3F-316B-79B73ABAC0BD}"/>
          </ac:spMkLst>
        </pc:spChg>
        <pc:graphicFrameChg chg="add del mod modGraphic">
          <ac:chgData name="Jonathan Arsenault" userId="fdf77038-d156-48fc-98d4-fee5a24026d9" providerId="ADAL" clId="{113E2349-CFD8-4F08-A9E5-1909C445A8A6}" dt="2022-08-05T13:03:39.998" v="22073" actId="21"/>
          <ac:graphicFrameMkLst>
            <pc:docMk/>
            <pc:sldMk cId="3769888432" sldId="352"/>
            <ac:graphicFrameMk id="8" creationId="{2F3ED2E1-D85F-1EA0-F421-D81A77995766}"/>
          </ac:graphicFrameMkLst>
        </pc:graphicFrameChg>
        <pc:picChg chg="add mod">
          <ac:chgData name="Jonathan Arsenault" userId="fdf77038-d156-48fc-98d4-fee5a24026d9" providerId="ADAL" clId="{113E2349-CFD8-4F08-A9E5-1909C445A8A6}" dt="2022-08-05T13:24:41.809" v="22635" actId="1076"/>
          <ac:picMkLst>
            <pc:docMk/>
            <pc:sldMk cId="3769888432" sldId="352"/>
            <ac:picMk id="7" creationId="{46B29DA2-289A-8117-1430-9184D236D942}"/>
          </ac:picMkLst>
        </pc:picChg>
      </pc:sldChg>
      <pc:sldChg chg="addSp delSp modSp add mod modClrScheme modAnim chgLayout">
        <pc:chgData name="Jonathan Arsenault" userId="fdf77038-d156-48fc-98d4-fee5a24026d9" providerId="ADAL" clId="{113E2349-CFD8-4F08-A9E5-1909C445A8A6}" dt="2022-09-08T12:10:07.711" v="30572" actId="20577"/>
        <pc:sldMkLst>
          <pc:docMk/>
          <pc:sldMk cId="3789572108" sldId="352"/>
        </pc:sldMkLst>
        <pc:spChg chg="mod ord">
          <ac:chgData name="Jonathan Arsenault" userId="fdf77038-d156-48fc-98d4-fee5a24026d9" providerId="ADAL" clId="{113E2349-CFD8-4F08-A9E5-1909C445A8A6}" dt="2022-09-06T14:27:45.844" v="25432" actId="700"/>
          <ac:spMkLst>
            <pc:docMk/>
            <pc:sldMk cId="3789572108" sldId="352"/>
            <ac:spMk id="2" creationId="{8588C5FD-46B1-D7AB-B90D-BBE502DB7304}"/>
          </ac:spMkLst>
        </pc:spChg>
        <pc:spChg chg="add del mod ord">
          <ac:chgData name="Jonathan Arsenault" userId="fdf77038-d156-48fc-98d4-fee5a24026d9" providerId="ADAL" clId="{113E2349-CFD8-4F08-A9E5-1909C445A8A6}" dt="2022-09-06T14:19:49.560" v="24922" actId="700"/>
          <ac:spMkLst>
            <pc:docMk/>
            <pc:sldMk cId="3789572108" sldId="352"/>
            <ac:spMk id="3" creationId="{406A1330-62AB-692A-C0B0-2A73CFE2E2FF}"/>
          </ac:spMkLst>
        </pc:spChg>
        <pc:spChg chg="mod ord">
          <ac:chgData name="Jonathan Arsenault" userId="fdf77038-d156-48fc-98d4-fee5a24026d9" providerId="ADAL" clId="{113E2349-CFD8-4F08-A9E5-1909C445A8A6}" dt="2022-09-06T14:27:45.844" v="25432" actId="700"/>
          <ac:spMkLst>
            <pc:docMk/>
            <pc:sldMk cId="3789572108" sldId="352"/>
            <ac:spMk id="4" creationId="{3DFC217D-34BE-AE13-97DB-2F3523062D95}"/>
          </ac:spMkLst>
        </pc:spChg>
        <pc:spChg chg="add del mod ord">
          <ac:chgData name="Jonathan Arsenault" userId="fdf77038-d156-48fc-98d4-fee5a24026d9" providerId="ADAL" clId="{113E2349-CFD8-4F08-A9E5-1909C445A8A6}" dt="2022-09-06T14:27:45.844" v="25432" actId="700"/>
          <ac:spMkLst>
            <pc:docMk/>
            <pc:sldMk cId="3789572108" sldId="352"/>
            <ac:spMk id="5" creationId="{CEA3B59F-600E-5583-F2B9-A5EB170F4715}"/>
          </ac:spMkLst>
        </pc:spChg>
        <pc:spChg chg="add mod ord">
          <ac:chgData name="Jonathan Arsenault" userId="fdf77038-d156-48fc-98d4-fee5a24026d9" providerId="ADAL" clId="{113E2349-CFD8-4F08-A9E5-1909C445A8A6}" dt="2022-09-08T12:09:54.923" v="30570" actId="27107"/>
          <ac:spMkLst>
            <pc:docMk/>
            <pc:sldMk cId="3789572108" sldId="352"/>
            <ac:spMk id="6" creationId="{6C0C2C22-46ED-CFB2-9147-741A466E51AB}"/>
          </ac:spMkLst>
        </pc:spChg>
        <pc:spChg chg="add mod">
          <ac:chgData name="Jonathan Arsenault" userId="fdf77038-d156-48fc-98d4-fee5a24026d9" providerId="ADAL" clId="{113E2349-CFD8-4F08-A9E5-1909C445A8A6}" dt="2022-09-08T12:10:07.711" v="30572" actId="20577"/>
          <ac:spMkLst>
            <pc:docMk/>
            <pc:sldMk cId="3789572108" sldId="352"/>
            <ac:spMk id="7" creationId="{3A2EDF92-EB16-4992-069E-0949A80DFBD0}"/>
          </ac:spMkLst>
        </pc:spChg>
        <pc:spChg chg="del mod">
          <ac:chgData name="Jonathan Arsenault" userId="fdf77038-d156-48fc-98d4-fee5a24026d9" providerId="ADAL" clId="{113E2349-CFD8-4F08-A9E5-1909C445A8A6}" dt="2022-09-06T14:19:52.169" v="24923" actId="478"/>
          <ac:spMkLst>
            <pc:docMk/>
            <pc:sldMk cId="3789572108" sldId="352"/>
            <ac:spMk id="9" creationId="{5D8B953D-E120-4FA2-CD69-0A2941ABA203}"/>
          </ac:spMkLst>
        </pc:spChg>
      </pc:sldChg>
      <pc:sldChg chg="modSp new mod">
        <pc:chgData name="Jonathan Arsenault" userId="fdf77038-d156-48fc-98d4-fee5a24026d9" providerId="ADAL" clId="{113E2349-CFD8-4F08-A9E5-1909C445A8A6}" dt="2022-09-09T12:54:12.787" v="35522" actId="20577"/>
        <pc:sldMkLst>
          <pc:docMk/>
          <pc:sldMk cId="2994703978" sldId="353"/>
        </pc:sldMkLst>
        <pc:spChg chg="mod">
          <ac:chgData name="Jonathan Arsenault" userId="fdf77038-d156-48fc-98d4-fee5a24026d9" providerId="ADAL" clId="{113E2349-CFD8-4F08-A9E5-1909C445A8A6}" dt="2022-09-06T14:35:42.994" v="25848" actId="20577"/>
          <ac:spMkLst>
            <pc:docMk/>
            <pc:sldMk cId="2994703978" sldId="353"/>
            <ac:spMk id="2" creationId="{4B652F58-9707-048C-65B0-3F9EBC43049C}"/>
          </ac:spMkLst>
        </pc:spChg>
        <pc:spChg chg="mod">
          <ac:chgData name="Jonathan Arsenault" userId="fdf77038-d156-48fc-98d4-fee5a24026d9" providerId="ADAL" clId="{113E2349-CFD8-4F08-A9E5-1909C445A8A6}" dt="2022-09-09T12:54:12.787" v="35522" actId="20577"/>
          <ac:spMkLst>
            <pc:docMk/>
            <pc:sldMk cId="2994703978" sldId="353"/>
            <ac:spMk id="3" creationId="{E307051F-3D56-D54D-B950-206460F3C3A9}"/>
          </ac:spMkLst>
        </pc:spChg>
      </pc:sldChg>
      <pc:sldChg chg="addSp delSp modSp add del mod">
        <pc:chgData name="Jonathan Arsenault" userId="fdf77038-d156-48fc-98d4-fee5a24026d9" providerId="ADAL" clId="{113E2349-CFD8-4F08-A9E5-1909C445A8A6}" dt="2022-09-06T12:52:06.023" v="23241" actId="47"/>
        <pc:sldMkLst>
          <pc:docMk/>
          <pc:sldMk cId="3332728013" sldId="353"/>
        </pc:sldMkLst>
        <pc:spChg chg="del mod">
          <ac:chgData name="Jonathan Arsenault" userId="fdf77038-d156-48fc-98d4-fee5a24026d9" providerId="ADAL" clId="{113E2349-CFD8-4F08-A9E5-1909C445A8A6}" dt="2022-08-05T13:04:22.613" v="22114" actId="478"/>
          <ac:spMkLst>
            <pc:docMk/>
            <pc:sldMk cId="3332728013" sldId="353"/>
            <ac:spMk id="3" creationId="{7E33FB89-645A-A831-7116-4A0B89243C3E}"/>
          </ac:spMkLst>
        </pc:spChg>
        <pc:spChg chg="mod">
          <ac:chgData name="Jonathan Arsenault" userId="fdf77038-d156-48fc-98d4-fee5a24026d9" providerId="ADAL" clId="{113E2349-CFD8-4F08-A9E5-1909C445A8A6}" dt="2022-08-05T13:04:15.020" v="22112" actId="20577"/>
          <ac:spMkLst>
            <pc:docMk/>
            <pc:sldMk cId="3332728013" sldId="353"/>
            <ac:spMk id="5" creationId="{0B985C3A-4445-0A3F-316B-79B73ABAC0BD}"/>
          </ac:spMkLst>
        </pc:spChg>
        <pc:spChg chg="add mod">
          <ac:chgData name="Jonathan Arsenault" userId="fdf77038-d156-48fc-98d4-fee5a24026d9" providerId="ADAL" clId="{113E2349-CFD8-4F08-A9E5-1909C445A8A6}" dt="2022-08-05T13:40:45.002" v="22801" actId="20577"/>
          <ac:spMkLst>
            <pc:docMk/>
            <pc:sldMk cId="3332728013" sldId="353"/>
            <ac:spMk id="6" creationId="{4B469B87-1F0C-1CDA-2EA6-3F7F633EAB4E}"/>
          </ac:spMkLst>
        </pc:spChg>
        <pc:spChg chg="add mod">
          <ac:chgData name="Jonathan Arsenault" userId="fdf77038-d156-48fc-98d4-fee5a24026d9" providerId="ADAL" clId="{113E2349-CFD8-4F08-A9E5-1909C445A8A6}" dt="2022-08-05T13:40:57.698" v="22809" actId="1035"/>
          <ac:spMkLst>
            <pc:docMk/>
            <pc:sldMk cId="3332728013" sldId="353"/>
            <ac:spMk id="10" creationId="{2B5463BC-2593-B3EE-48A4-856107A161A1}"/>
          </ac:spMkLst>
        </pc:spChg>
        <pc:graphicFrameChg chg="add mod modGraphic">
          <ac:chgData name="Jonathan Arsenault" userId="fdf77038-d156-48fc-98d4-fee5a24026d9" providerId="ADAL" clId="{113E2349-CFD8-4F08-A9E5-1909C445A8A6}" dt="2022-08-05T13:40:49.071" v="22805" actId="20577"/>
          <ac:graphicFrameMkLst>
            <pc:docMk/>
            <pc:sldMk cId="3332728013" sldId="353"/>
            <ac:graphicFrameMk id="8" creationId="{9655B319-8D1D-B155-CEFF-5A852DEF6460}"/>
          </ac:graphicFrameMkLst>
        </pc:graphicFrameChg>
        <pc:graphicFrameChg chg="add mod modGraphic">
          <ac:chgData name="Jonathan Arsenault" userId="fdf77038-d156-48fc-98d4-fee5a24026d9" providerId="ADAL" clId="{113E2349-CFD8-4F08-A9E5-1909C445A8A6}" dt="2022-08-05T13:40:02.637" v="22753" actId="20577"/>
          <ac:graphicFrameMkLst>
            <pc:docMk/>
            <pc:sldMk cId="3332728013" sldId="353"/>
            <ac:graphicFrameMk id="9" creationId="{C290E2CE-AA4A-6EB6-2A25-45D31D9DD541}"/>
          </ac:graphicFrameMkLst>
        </pc:graphicFrameChg>
        <pc:picChg chg="del">
          <ac:chgData name="Jonathan Arsenault" userId="fdf77038-d156-48fc-98d4-fee5a24026d9" providerId="ADAL" clId="{113E2349-CFD8-4F08-A9E5-1909C445A8A6}" dt="2022-08-05T13:03:58.851" v="22075" actId="478"/>
          <ac:picMkLst>
            <pc:docMk/>
            <pc:sldMk cId="3332728013" sldId="353"/>
            <ac:picMk id="7" creationId="{46B29DA2-289A-8117-1430-9184D236D942}"/>
          </ac:picMkLst>
        </pc:picChg>
      </pc:sldChg>
      <pc:sldChg chg="addSp delSp modSp new mod">
        <pc:chgData name="Jonathan Arsenault" userId="fdf77038-d156-48fc-98d4-fee5a24026d9" providerId="ADAL" clId="{113E2349-CFD8-4F08-A9E5-1909C445A8A6}" dt="2022-09-06T15:16:29.412" v="26288" actId="20577"/>
        <pc:sldMkLst>
          <pc:docMk/>
          <pc:sldMk cId="1952366604" sldId="354"/>
        </pc:sldMkLst>
        <pc:spChg chg="mod">
          <ac:chgData name="Jonathan Arsenault" userId="fdf77038-d156-48fc-98d4-fee5a24026d9" providerId="ADAL" clId="{113E2349-CFD8-4F08-A9E5-1909C445A8A6}" dt="2022-09-06T15:16:26.432" v="26281"/>
          <ac:spMkLst>
            <pc:docMk/>
            <pc:sldMk cId="1952366604" sldId="354"/>
            <ac:spMk id="2" creationId="{8E3AF46E-4621-4FF2-FF5A-D482869DBB80}"/>
          </ac:spMkLst>
        </pc:spChg>
        <pc:spChg chg="del">
          <ac:chgData name="Jonathan Arsenault" userId="fdf77038-d156-48fc-98d4-fee5a24026d9" providerId="ADAL" clId="{113E2349-CFD8-4F08-A9E5-1909C445A8A6}" dt="2022-09-06T15:16:16.980" v="26277" actId="478"/>
          <ac:spMkLst>
            <pc:docMk/>
            <pc:sldMk cId="1952366604" sldId="354"/>
            <ac:spMk id="3" creationId="{2F8FD93C-7E5C-633E-6DA9-DB767D0B36DA}"/>
          </ac:spMkLst>
        </pc:spChg>
        <pc:spChg chg="mod">
          <ac:chgData name="Jonathan Arsenault" userId="fdf77038-d156-48fc-98d4-fee5a24026d9" providerId="ADAL" clId="{113E2349-CFD8-4F08-A9E5-1909C445A8A6}" dt="2022-09-06T15:16:29.412" v="26288" actId="20577"/>
          <ac:spMkLst>
            <pc:docMk/>
            <pc:sldMk cId="1952366604" sldId="354"/>
            <ac:spMk id="5" creationId="{73BC740E-ED57-4C59-BD58-07B7265977A3}"/>
          </ac:spMkLst>
        </pc:spChg>
        <pc:picChg chg="add mod">
          <ac:chgData name="Jonathan Arsenault" userId="fdf77038-d156-48fc-98d4-fee5a24026d9" providerId="ADAL" clId="{113E2349-CFD8-4F08-A9E5-1909C445A8A6}" dt="2022-09-06T15:16:21.644" v="26280" actId="1076"/>
          <ac:picMkLst>
            <pc:docMk/>
            <pc:sldMk cId="1952366604" sldId="354"/>
            <ac:picMk id="6" creationId="{32E0D182-BEDD-093F-F514-FD47CE4024E0}"/>
          </ac:picMkLst>
        </pc:picChg>
      </pc:sldChg>
      <pc:sldChg chg="addSp delSp modSp add del mod delAnim">
        <pc:chgData name="Jonathan Arsenault" userId="fdf77038-d156-48fc-98d4-fee5a24026d9" providerId="ADAL" clId="{113E2349-CFD8-4F08-A9E5-1909C445A8A6}" dt="2022-09-06T12:52:06.023" v="23241" actId="47"/>
        <pc:sldMkLst>
          <pc:docMk/>
          <pc:sldMk cId="3127528378" sldId="354"/>
        </pc:sldMkLst>
        <pc:picChg chg="add del mod ord">
          <ac:chgData name="Jonathan Arsenault" userId="fdf77038-d156-48fc-98d4-fee5a24026d9" providerId="ADAL" clId="{113E2349-CFD8-4F08-A9E5-1909C445A8A6}" dt="2022-08-05T13:14:39.664" v="22146" actId="478"/>
          <ac:picMkLst>
            <pc:docMk/>
            <pc:sldMk cId="3127528378" sldId="354"/>
            <ac:picMk id="5" creationId="{21EF6650-2FE3-3548-E4FA-ED0ACF0559AB}"/>
          </ac:picMkLst>
        </pc:picChg>
        <pc:picChg chg="add mod ord">
          <ac:chgData name="Jonathan Arsenault" userId="fdf77038-d156-48fc-98d4-fee5a24026d9" providerId="ADAL" clId="{113E2349-CFD8-4F08-A9E5-1909C445A8A6}" dt="2022-08-05T13:14:38.213" v="22145" actId="167"/>
          <ac:picMkLst>
            <pc:docMk/>
            <pc:sldMk cId="3127528378" sldId="354"/>
            <ac:picMk id="9" creationId="{E9B7DE9E-3F83-1F2B-FE5C-EE931190B50E}"/>
          </ac:picMkLst>
        </pc:picChg>
        <pc:picChg chg="del">
          <ac:chgData name="Jonathan Arsenault" userId="fdf77038-d156-48fc-98d4-fee5a24026d9" providerId="ADAL" clId="{113E2349-CFD8-4F08-A9E5-1909C445A8A6}" dt="2022-08-05T13:10:03.066" v="22127" actId="478"/>
          <ac:picMkLst>
            <pc:docMk/>
            <pc:sldMk cId="3127528378" sldId="354"/>
            <ac:picMk id="11" creationId="{DF479944-18D2-3669-3D22-98C9BB651464}"/>
          </ac:picMkLst>
        </pc:picChg>
      </pc:sldChg>
      <pc:sldChg chg="modSp add del mod ord modShow">
        <pc:chgData name="Jonathan Arsenault" userId="fdf77038-d156-48fc-98d4-fee5a24026d9" providerId="ADAL" clId="{113E2349-CFD8-4F08-A9E5-1909C445A8A6}" dt="2022-09-06T12:52:06.023" v="23241" actId="47"/>
        <pc:sldMkLst>
          <pc:docMk/>
          <pc:sldMk cId="1397691033" sldId="355"/>
        </pc:sldMkLst>
        <pc:spChg chg="mod">
          <ac:chgData name="Jonathan Arsenault" userId="fdf77038-d156-48fc-98d4-fee5a24026d9" providerId="ADAL" clId="{113E2349-CFD8-4F08-A9E5-1909C445A8A6}" dt="2022-08-05T13:41:15.300" v="22821" actId="20577"/>
          <ac:spMkLst>
            <pc:docMk/>
            <pc:sldMk cId="1397691033" sldId="355"/>
            <ac:spMk id="5" creationId="{0B985C3A-4445-0A3F-316B-79B73ABAC0BD}"/>
          </ac:spMkLst>
        </pc:spChg>
        <pc:spChg chg="mod">
          <ac:chgData name="Jonathan Arsenault" userId="fdf77038-d156-48fc-98d4-fee5a24026d9" providerId="ADAL" clId="{113E2349-CFD8-4F08-A9E5-1909C445A8A6}" dt="2022-08-05T13:46:38.278" v="22935" actId="20577"/>
          <ac:spMkLst>
            <pc:docMk/>
            <pc:sldMk cId="1397691033" sldId="355"/>
            <ac:spMk id="6" creationId="{4B469B87-1F0C-1CDA-2EA6-3F7F633EAB4E}"/>
          </ac:spMkLst>
        </pc:spChg>
        <pc:spChg chg="mod">
          <ac:chgData name="Jonathan Arsenault" userId="fdf77038-d156-48fc-98d4-fee5a24026d9" providerId="ADAL" clId="{113E2349-CFD8-4F08-A9E5-1909C445A8A6}" dt="2022-08-05T13:46:41.679" v="22943" actId="20577"/>
          <ac:spMkLst>
            <pc:docMk/>
            <pc:sldMk cId="1397691033" sldId="355"/>
            <ac:spMk id="10" creationId="{2B5463BC-2593-B3EE-48A4-856107A161A1}"/>
          </ac:spMkLst>
        </pc:spChg>
        <pc:graphicFrameChg chg="modGraphic">
          <ac:chgData name="Jonathan Arsenault" userId="fdf77038-d156-48fc-98d4-fee5a24026d9" providerId="ADAL" clId="{113E2349-CFD8-4F08-A9E5-1909C445A8A6}" dt="2022-08-05T13:47:26.986" v="22983" actId="20577"/>
          <ac:graphicFrameMkLst>
            <pc:docMk/>
            <pc:sldMk cId="1397691033" sldId="355"/>
            <ac:graphicFrameMk id="8" creationId="{9655B319-8D1D-B155-CEFF-5A852DEF6460}"/>
          </ac:graphicFrameMkLst>
        </pc:graphicFrameChg>
        <pc:graphicFrameChg chg="modGraphic">
          <ac:chgData name="Jonathan Arsenault" userId="fdf77038-d156-48fc-98d4-fee5a24026d9" providerId="ADAL" clId="{113E2349-CFD8-4F08-A9E5-1909C445A8A6}" dt="2022-08-05T13:46:34.520" v="22927" actId="20577"/>
          <ac:graphicFrameMkLst>
            <pc:docMk/>
            <pc:sldMk cId="1397691033" sldId="355"/>
            <ac:graphicFrameMk id="9" creationId="{C290E2CE-AA4A-6EB6-2A25-45D31D9DD541}"/>
          </ac:graphicFrameMkLst>
        </pc:graphicFrameChg>
      </pc:sldChg>
      <pc:sldChg chg="addSp delSp modSp new mod delAnim modAnim">
        <pc:chgData name="Jonathan Arsenault" userId="fdf77038-d156-48fc-98d4-fee5a24026d9" providerId="ADAL" clId="{113E2349-CFD8-4F08-A9E5-1909C445A8A6}" dt="2022-09-09T15:35:30.270" v="35916" actId="21"/>
        <pc:sldMkLst>
          <pc:docMk/>
          <pc:sldMk cId="1458500626" sldId="355"/>
        </pc:sldMkLst>
        <pc:spChg chg="mod">
          <ac:chgData name="Jonathan Arsenault" userId="fdf77038-d156-48fc-98d4-fee5a24026d9" providerId="ADAL" clId="{113E2349-CFD8-4F08-A9E5-1909C445A8A6}" dt="2022-09-06T18:05:47.428" v="26410" actId="20577"/>
          <ac:spMkLst>
            <pc:docMk/>
            <pc:sldMk cId="1458500626" sldId="355"/>
            <ac:spMk id="2" creationId="{A056C080-24B0-76C7-6491-C9E27140B8C2}"/>
          </ac:spMkLst>
        </pc:spChg>
        <pc:spChg chg="mod">
          <ac:chgData name="Jonathan Arsenault" userId="fdf77038-d156-48fc-98d4-fee5a24026d9" providerId="ADAL" clId="{113E2349-CFD8-4F08-A9E5-1909C445A8A6}" dt="2022-09-09T12:55:33.522" v="35540" actId="20577"/>
          <ac:spMkLst>
            <pc:docMk/>
            <pc:sldMk cId="1458500626" sldId="355"/>
            <ac:spMk id="3" creationId="{CAB9627A-EBC3-B505-1026-DD99BD24D57C}"/>
          </ac:spMkLst>
        </pc:spChg>
        <pc:spChg chg="add del mod">
          <ac:chgData name="Jonathan Arsenault" userId="fdf77038-d156-48fc-98d4-fee5a24026d9" providerId="ADAL" clId="{113E2349-CFD8-4F08-A9E5-1909C445A8A6}" dt="2022-09-09T15:35:30.270" v="35916" actId="21"/>
          <ac:spMkLst>
            <pc:docMk/>
            <pc:sldMk cId="1458500626" sldId="355"/>
            <ac:spMk id="5" creationId="{8FEBFEF9-BBFE-4C00-AACB-C77BBB4C1246}"/>
          </ac:spMkLst>
        </pc:spChg>
        <pc:spChg chg="del">
          <ac:chgData name="Jonathan Arsenault" userId="fdf77038-d156-48fc-98d4-fee5a24026d9" providerId="ADAL" clId="{113E2349-CFD8-4F08-A9E5-1909C445A8A6}" dt="2022-09-06T19:42:14.387" v="28227" actId="478"/>
          <ac:spMkLst>
            <pc:docMk/>
            <pc:sldMk cId="1458500626" sldId="355"/>
            <ac:spMk id="5" creationId="{D97D1CAC-F16A-9F80-F076-197E56693710}"/>
          </ac:spMkLst>
        </pc:spChg>
        <pc:picChg chg="add del mod">
          <ac:chgData name="Jonathan Arsenault" userId="fdf77038-d156-48fc-98d4-fee5a24026d9" providerId="ADAL" clId="{113E2349-CFD8-4F08-A9E5-1909C445A8A6}" dt="2022-09-06T20:00:40.180" v="28533" actId="478"/>
          <ac:picMkLst>
            <pc:docMk/>
            <pc:sldMk cId="1458500626" sldId="355"/>
            <ac:picMk id="7" creationId="{CA346C84-0B64-DDE8-7A94-B08589C8B9BF}"/>
          </ac:picMkLst>
        </pc:picChg>
        <pc:picChg chg="add mod">
          <ac:chgData name="Jonathan Arsenault" userId="fdf77038-d156-48fc-98d4-fee5a24026d9" providerId="ADAL" clId="{113E2349-CFD8-4F08-A9E5-1909C445A8A6}" dt="2022-09-06T20:00:52.412" v="28541" actId="1076"/>
          <ac:picMkLst>
            <pc:docMk/>
            <pc:sldMk cId="1458500626" sldId="355"/>
            <ac:picMk id="9" creationId="{715D5DBA-6F5B-1F5B-5072-8F995DDA0FEB}"/>
          </ac:picMkLst>
        </pc:picChg>
      </pc:sldChg>
      <pc:sldChg chg="addSp modSp new del mod ord">
        <pc:chgData name="Jonathan Arsenault" userId="fdf77038-d156-48fc-98d4-fee5a24026d9" providerId="ADAL" clId="{113E2349-CFD8-4F08-A9E5-1909C445A8A6}" dt="2022-09-06T19:59:08.538" v="28532" actId="47"/>
        <pc:sldMkLst>
          <pc:docMk/>
          <pc:sldMk cId="3777862644" sldId="356"/>
        </pc:sldMkLst>
        <pc:spChg chg="mod">
          <ac:chgData name="Jonathan Arsenault" userId="fdf77038-d156-48fc-98d4-fee5a24026d9" providerId="ADAL" clId="{113E2349-CFD8-4F08-A9E5-1909C445A8A6}" dt="2022-09-06T19:01:28.935" v="27488" actId="20577"/>
          <ac:spMkLst>
            <pc:docMk/>
            <pc:sldMk cId="3777862644" sldId="356"/>
            <ac:spMk id="2" creationId="{CD09BAF8-B333-764D-DC46-13AC6826FE2C}"/>
          </ac:spMkLst>
        </pc:spChg>
        <pc:spChg chg="mod">
          <ac:chgData name="Jonathan Arsenault" userId="fdf77038-d156-48fc-98d4-fee5a24026d9" providerId="ADAL" clId="{113E2349-CFD8-4F08-A9E5-1909C445A8A6}" dt="2022-09-06T19:49:52.968" v="28366" actId="27636"/>
          <ac:spMkLst>
            <pc:docMk/>
            <pc:sldMk cId="3777862644" sldId="356"/>
            <ac:spMk id="3" creationId="{B9C23A78-73BF-64B3-9553-02D1C13BF4EF}"/>
          </ac:spMkLst>
        </pc:spChg>
        <pc:spChg chg="mod">
          <ac:chgData name="Jonathan Arsenault" userId="fdf77038-d156-48fc-98d4-fee5a24026d9" providerId="ADAL" clId="{113E2349-CFD8-4F08-A9E5-1909C445A8A6}" dt="2022-09-06T19:42:49.137" v="28265" actId="20577"/>
          <ac:spMkLst>
            <pc:docMk/>
            <pc:sldMk cId="3777862644" sldId="356"/>
            <ac:spMk id="5" creationId="{56DF8BAC-71C1-AFC9-B02A-3BFB18F4BFFC}"/>
          </ac:spMkLst>
        </pc:spChg>
        <pc:picChg chg="add mod">
          <ac:chgData name="Jonathan Arsenault" userId="fdf77038-d156-48fc-98d4-fee5a24026d9" providerId="ADAL" clId="{113E2349-CFD8-4F08-A9E5-1909C445A8A6}" dt="2022-09-06T19:50:08.643" v="28373" actId="1076"/>
          <ac:picMkLst>
            <pc:docMk/>
            <pc:sldMk cId="3777862644" sldId="356"/>
            <ac:picMk id="7" creationId="{8BA9AC34-F2C2-7351-4020-9F5616D0DB3B}"/>
          </ac:picMkLst>
        </pc:picChg>
      </pc:sldChg>
      <pc:sldChg chg="addSp delSp modSp add mod">
        <pc:chgData name="Jonathan Arsenault" userId="fdf77038-d156-48fc-98d4-fee5a24026d9" providerId="ADAL" clId="{113E2349-CFD8-4F08-A9E5-1909C445A8A6}" dt="2022-09-08T12:13:39.447" v="30635" actId="207"/>
        <pc:sldMkLst>
          <pc:docMk/>
          <pc:sldMk cId="3052156915" sldId="357"/>
        </pc:sldMkLst>
        <pc:spChg chg="mod">
          <ac:chgData name="Jonathan Arsenault" userId="fdf77038-d156-48fc-98d4-fee5a24026d9" providerId="ADAL" clId="{113E2349-CFD8-4F08-A9E5-1909C445A8A6}" dt="2022-09-06T20:07:24.309" v="28584" actId="20577"/>
          <ac:spMkLst>
            <pc:docMk/>
            <pc:sldMk cId="3052156915" sldId="357"/>
            <ac:spMk id="2" creationId="{CD09BAF8-B333-764D-DC46-13AC6826FE2C}"/>
          </ac:spMkLst>
        </pc:spChg>
        <pc:spChg chg="mod">
          <ac:chgData name="Jonathan Arsenault" userId="fdf77038-d156-48fc-98d4-fee5a24026d9" providerId="ADAL" clId="{113E2349-CFD8-4F08-A9E5-1909C445A8A6}" dt="2022-09-08T12:13:39.447" v="30635" actId="207"/>
          <ac:spMkLst>
            <pc:docMk/>
            <pc:sldMk cId="3052156915" sldId="357"/>
            <ac:spMk id="3" creationId="{B9C23A78-73BF-64B3-9553-02D1C13BF4EF}"/>
          </ac:spMkLst>
        </pc:spChg>
        <pc:spChg chg="mod">
          <ac:chgData name="Jonathan Arsenault" userId="fdf77038-d156-48fc-98d4-fee5a24026d9" providerId="ADAL" clId="{113E2349-CFD8-4F08-A9E5-1909C445A8A6}" dt="2022-09-06T19:42:42.001" v="28262" actId="20577"/>
          <ac:spMkLst>
            <pc:docMk/>
            <pc:sldMk cId="3052156915" sldId="357"/>
            <ac:spMk id="5" creationId="{56DF8BAC-71C1-AFC9-B02A-3BFB18F4BFFC}"/>
          </ac:spMkLst>
        </pc:spChg>
        <pc:picChg chg="add del mod">
          <ac:chgData name="Jonathan Arsenault" userId="fdf77038-d156-48fc-98d4-fee5a24026d9" providerId="ADAL" clId="{113E2349-CFD8-4F08-A9E5-1909C445A8A6}" dt="2022-09-06T20:02:18.225" v="28564" actId="478"/>
          <ac:picMkLst>
            <pc:docMk/>
            <pc:sldMk cId="3052156915" sldId="357"/>
            <ac:picMk id="7" creationId="{DF67B0F7-2F95-8EDA-D064-F508A9127A15}"/>
          </ac:picMkLst>
        </pc:picChg>
        <pc:picChg chg="add del mod">
          <ac:chgData name="Jonathan Arsenault" userId="fdf77038-d156-48fc-98d4-fee5a24026d9" providerId="ADAL" clId="{113E2349-CFD8-4F08-A9E5-1909C445A8A6}" dt="2022-09-06T19:58:37.371" v="28485" actId="478"/>
          <ac:picMkLst>
            <pc:docMk/>
            <pc:sldMk cId="3052156915" sldId="357"/>
            <ac:picMk id="8" creationId="{8E4711B7-03C9-BC7A-C242-9DB0D86633DA}"/>
          </ac:picMkLst>
        </pc:picChg>
        <pc:picChg chg="add mod ord">
          <ac:chgData name="Jonathan Arsenault" userId="fdf77038-d156-48fc-98d4-fee5a24026d9" providerId="ADAL" clId="{113E2349-CFD8-4F08-A9E5-1909C445A8A6}" dt="2022-09-06T20:13:13.442" v="28639" actId="167"/>
          <ac:picMkLst>
            <pc:docMk/>
            <pc:sldMk cId="3052156915" sldId="357"/>
            <ac:picMk id="10" creationId="{E94DB1CF-F6D4-F45D-FB9D-6932159AC86A}"/>
          </ac:picMkLst>
        </pc:picChg>
      </pc:sldChg>
      <pc:sldChg chg="new del">
        <pc:chgData name="Jonathan Arsenault" userId="fdf77038-d156-48fc-98d4-fee5a24026d9" providerId="ADAL" clId="{113E2349-CFD8-4F08-A9E5-1909C445A8A6}" dt="2022-09-06T19:42:03.438" v="28225" actId="2696"/>
        <pc:sldMkLst>
          <pc:docMk/>
          <pc:sldMk cId="4227100749" sldId="357"/>
        </pc:sldMkLst>
      </pc:sldChg>
      <pc:sldChg chg="modSp add mod ord">
        <pc:chgData name="Jonathan Arsenault" userId="fdf77038-d156-48fc-98d4-fee5a24026d9" providerId="ADAL" clId="{113E2349-CFD8-4F08-A9E5-1909C445A8A6}" dt="2022-09-08T12:13:35.926" v="30634" actId="207"/>
        <pc:sldMkLst>
          <pc:docMk/>
          <pc:sldMk cId="3520335683" sldId="358"/>
        </pc:sldMkLst>
        <pc:spChg chg="mod">
          <ac:chgData name="Jonathan Arsenault" userId="fdf77038-d156-48fc-98d4-fee5a24026d9" providerId="ADAL" clId="{113E2349-CFD8-4F08-A9E5-1909C445A8A6}" dt="2022-09-08T12:13:35.926" v="30634" actId="207"/>
          <ac:spMkLst>
            <pc:docMk/>
            <pc:sldMk cId="3520335683" sldId="358"/>
            <ac:spMk id="3" creationId="{B9C23A78-73BF-64B3-9553-02D1C13BF4EF}"/>
          </ac:spMkLst>
        </pc:spChg>
        <pc:spChg chg="mod">
          <ac:chgData name="Jonathan Arsenault" userId="fdf77038-d156-48fc-98d4-fee5a24026d9" providerId="ADAL" clId="{113E2349-CFD8-4F08-A9E5-1909C445A8A6}" dt="2022-09-08T12:13:09.976" v="30633" actId="20577"/>
          <ac:spMkLst>
            <pc:docMk/>
            <pc:sldMk cId="3520335683" sldId="358"/>
            <ac:spMk id="5" creationId="{56DF8BAC-71C1-AFC9-B02A-3BFB18F4BFFC}"/>
          </ac:spMkLst>
        </pc:spChg>
      </pc:sldChg>
      <pc:sldChg chg="addSp delSp modSp add mod modAnim chgLayout">
        <pc:chgData name="Jonathan Arsenault" userId="fdf77038-d156-48fc-98d4-fee5a24026d9" providerId="ADAL" clId="{113E2349-CFD8-4F08-A9E5-1909C445A8A6}" dt="2022-09-08T17:13:08.784" v="33237" actId="1036"/>
        <pc:sldMkLst>
          <pc:docMk/>
          <pc:sldMk cId="3686817581" sldId="359"/>
        </pc:sldMkLst>
        <pc:spChg chg="mod ord">
          <ac:chgData name="Jonathan Arsenault" userId="fdf77038-d156-48fc-98d4-fee5a24026d9" providerId="ADAL" clId="{113E2349-CFD8-4F08-A9E5-1909C445A8A6}" dt="2022-09-06T20:24:07.420" v="28695" actId="1076"/>
          <ac:spMkLst>
            <pc:docMk/>
            <pc:sldMk cId="3686817581" sldId="359"/>
            <ac:spMk id="2" creationId="{CD09BAF8-B333-764D-DC46-13AC6826FE2C}"/>
          </ac:spMkLst>
        </pc:spChg>
        <pc:spChg chg="del">
          <ac:chgData name="Jonathan Arsenault" userId="fdf77038-d156-48fc-98d4-fee5a24026d9" providerId="ADAL" clId="{113E2349-CFD8-4F08-A9E5-1909C445A8A6}" dt="2022-09-06T20:12:54.498" v="28633" actId="478"/>
          <ac:spMkLst>
            <pc:docMk/>
            <pc:sldMk cId="3686817581" sldId="359"/>
            <ac:spMk id="3" creationId="{B9C23A78-73BF-64B3-9553-02D1C13BF4EF}"/>
          </ac:spMkLst>
        </pc:spChg>
        <pc:spChg chg="mod ord">
          <ac:chgData name="Jonathan Arsenault" userId="fdf77038-d156-48fc-98d4-fee5a24026d9" providerId="ADAL" clId="{113E2349-CFD8-4F08-A9E5-1909C445A8A6}" dt="2022-09-06T20:13:00.157" v="28635" actId="700"/>
          <ac:spMkLst>
            <pc:docMk/>
            <pc:sldMk cId="3686817581" sldId="359"/>
            <ac:spMk id="4" creationId="{F90D79E0-75C6-1C88-E4CF-A123B22710F3}"/>
          </ac:spMkLst>
        </pc:spChg>
        <pc:spChg chg="mod ord">
          <ac:chgData name="Jonathan Arsenault" userId="fdf77038-d156-48fc-98d4-fee5a24026d9" providerId="ADAL" clId="{113E2349-CFD8-4F08-A9E5-1909C445A8A6}" dt="2022-09-06T20:24:21.974" v="28700"/>
          <ac:spMkLst>
            <pc:docMk/>
            <pc:sldMk cId="3686817581" sldId="359"/>
            <ac:spMk id="5" creationId="{56DF8BAC-71C1-AFC9-B02A-3BFB18F4BFFC}"/>
          </ac:spMkLst>
        </pc:spChg>
        <pc:spChg chg="add del mod">
          <ac:chgData name="Jonathan Arsenault" userId="fdf77038-d156-48fc-98d4-fee5a24026d9" providerId="ADAL" clId="{113E2349-CFD8-4F08-A9E5-1909C445A8A6}" dt="2022-09-06T20:12:55.826" v="28634" actId="478"/>
          <ac:spMkLst>
            <pc:docMk/>
            <pc:sldMk cId="3686817581" sldId="359"/>
            <ac:spMk id="7" creationId="{75A38639-7322-E356-6635-320503133104}"/>
          </ac:spMkLst>
        </pc:spChg>
        <pc:spChg chg="add del mod ord">
          <ac:chgData name="Jonathan Arsenault" userId="fdf77038-d156-48fc-98d4-fee5a24026d9" providerId="ADAL" clId="{113E2349-CFD8-4F08-A9E5-1909C445A8A6}" dt="2022-09-06T20:18:13.778" v="28640" actId="3680"/>
          <ac:spMkLst>
            <pc:docMk/>
            <pc:sldMk cId="3686817581" sldId="359"/>
            <ac:spMk id="8" creationId="{783C9BAD-BD34-3BA5-4706-CB536F34F29D}"/>
          </ac:spMkLst>
        </pc:spChg>
        <pc:spChg chg="add del mod">
          <ac:chgData name="Jonathan Arsenault" userId="fdf77038-d156-48fc-98d4-fee5a24026d9" providerId="ADAL" clId="{113E2349-CFD8-4F08-A9E5-1909C445A8A6}" dt="2022-09-06T20:24:09.195" v="28697" actId="767"/>
          <ac:spMkLst>
            <pc:docMk/>
            <pc:sldMk cId="3686817581" sldId="359"/>
            <ac:spMk id="13" creationId="{733791CF-3451-00E1-A633-7FC0FFF1E662}"/>
          </ac:spMkLst>
        </pc:spChg>
        <pc:spChg chg="add del mod">
          <ac:chgData name="Jonathan Arsenault" userId="fdf77038-d156-48fc-98d4-fee5a24026d9" providerId="ADAL" clId="{113E2349-CFD8-4F08-A9E5-1909C445A8A6}" dt="2022-09-07T14:48:42.482" v="29635" actId="478"/>
          <ac:spMkLst>
            <pc:docMk/>
            <pc:sldMk cId="3686817581" sldId="359"/>
            <ac:spMk id="14" creationId="{5E4F9A3F-097A-F56E-1C5A-278FA90E1132}"/>
          </ac:spMkLst>
        </pc:spChg>
        <pc:spChg chg="add del mod">
          <ac:chgData name="Jonathan Arsenault" userId="fdf77038-d156-48fc-98d4-fee5a24026d9" providerId="ADAL" clId="{113E2349-CFD8-4F08-A9E5-1909C445A8A6}" dt="2022-09-07T14:48:45.378" v="29636" actId="478"/>
          <ac:spMkLst>
            <pc:docMk/>
            <pc:sldMk cId="3686817581" sldId="359"/>
            <ac:spMk id="15" creationId="{1DF32A78-CA36-E5AE-24BC-7EE40E7740AB}"/>
          </ac:spMkLst>
        </pc:spChg>
        <pc:spChg chg="add del mod">
          <ac:chgData name="Jonathan Arsenault" userId="fdf77038-d156-48fc-98d4-fee5a24026d9" providerId="ADAL" clId="{113E2349-CFD8-4F08-A9E5-1909C445A8A6}" dt="2022-09-06T20:27:27.675" v="28727" actId="478"/>
          <ac:spMkLst>
            <pc:docMk/>
            <pc:sldMk cId="3686817581" sldId="359"/>
            <ac:spMk id="16" creationId="{28FD611A-2B68-4630-7982-DB70389A7036}"/>
          </ac:spMkLst>
        </pc:spChg>
        <pc:spChg chg="add del mod">
          <ac:chgData name="Jonathan Arsenault" userId="fdf77038-d156-48fc-98d4-fee5a24026d9" providerId="ADAL" clId="{113E2349-CFD8-4F08-A9E5-1909C445A8A6}" dt="2022-09-06T20:26:12.285" v="28720"/>
          <ac:spMkLst>
            <pc:docMk/>
            <pc:sldMk cId="3686817581" sldId="359"/>
            <ac:spMk id="17" creationId="{A56EBAB8-DD69-CE7C-462F-E359FCE3AADA}"/>
          </ac:spMkLst>
        </pc:spChg>
        <pc:spChg chg="add del mod">
          <ac:chgData name="Jonathan Arsenault" userId="fdf77038-d156-48fc-98d4-fee5a24026d9" providerId="ADAL" clId="{113E2349-CFD8-4F08-A9E5-1909C445A8A6}" dt="2022-09-06T20:27:26.523" v="28726" actId="478"/>
          <ac:spMkLst>
            <pc:docMk/>
            <pc:sldMk cId="3686817581" sldId="359"/>
            <ac:spMk id="18" creationId="{64D4EB15-05DB-DAB8-648A-978ADB2D6E12}"/>
          </ac:spMkLst>
        </pc:spChg>
        <pc:spChg chg="add del mod">
          <ac:chgData name="Jonathan Arsenault" userId="fdf77038-d156-48fc-98d4-fee5a24026d9" providerId="ADAL" clId="{113E2349-CFD8-4F08-A9E5-1909C445A8A6}" dt="2022-09-06T20:28:34.891" v="28734" actId="478"/>
          <ac:spMkLst>
            <pc:docMk/>
            <pc:sldMk cId="3686817581" sldId="359"/>
            <ac:spMk id="19" creationId="{CAC7DD67-3303-61F0-015E-9F981BBC9D7B}"/>
          </ac:spMkLst>
        </pc:spChg>
        <pc:spChg chg="add mod">
          <ac:chgData name="Jonathan Arsenault" userId="fdf77038-d156-48fc-98d4-fee5a24026d9" providerId="ADAL" clId="{113E2349-CFD8-4F08-A9E5-1909C445A8A6}" dt="2022-09-07T14:56:17.230" v="29816" actId="165"/>
          <ac:spMkLst>
            <pc:docMk/>
            <pc:sldMk cId="3686817581" sldId="359"/>
            <ac:spMk id="21" creationId="{53E51924-7C0A-0DAC-6B0B-310752B7BBBD}"/>
          </ac:spMkLst>
        </pc:spChg>
        <pc:spChg chg="add mod">
          <ac:chgData name="Jonathan Arsenault" userId="fdf77038-d156-48fc-98d4-fee5a24026d9" providerId="ADAL" clId="{113E2349-CFD8-4F08-A9E5-1909C445A8A6}" dt="2022-09-07T14:56:47.114" v="29895" actId="1035"/>
          <ac:spMkLst>
            <pc:docMk/>
            <pc:sldMk cId="3686817581" sldId="359"/>
            <ac:spMk id="22" creationId="{CB10725C-17A5-4FBD-F88B-29A370CADAFC}"/>
          </ac:spMkLst>
        </pc:spChg>
        <pc:spChg chg="add mod topLvl">
          <ac:chgData name="Jonathan Arsenault" userId="fdf77038-d156-48fc-98d4-fee5a24026d9" providerId="ADAL" clId="{113E2349-CFD8-4F08-A9E5-1909C445A8A6}" dt="2022-09-07T14:57:00.855" v="29896" actId="164"/>
          <ac:spMkLst>
            <pc:docMk/>
            <pc:sldMk cId="3686817581" sldId="359"/>
            <ac:spMk id="24" creationId="{AC76C702-BC65-BF06-0DB4-46C095BD034E}"/>
          </ac:spMkLst>
        </pc:spChg>
        <pc:spChg chg="add mod topLvl">
          <ac:chgData name="Jonathan Arsenault" userId="fdf77038-d156-48fc-98d4-fee5a24026d9" providerId="ADAL" clId="{113E2349-CFD8-4F08-A9E5-1909C445A8A6}" dt="2022-09-07T14:57:00.855" v="29896" actId="164"/>
          <ac:spMkLst>
            <pc:docMk/>
            <pc:sldMk cId="3686817581" sldId="359"/>
            <ac:spMk id="25" creationId="{9D3C32F6-0A3B-812E-CC64-4D1AE34F266A}"/>
          </ac:spMkLst>
        </pc:spChg>
        <pc:spChg chg="add mod">
          <ac:chgData name="Jonathan Arsenault" userId="fdf77038-d156-48fc-98d4-fee5a24026d9" providerId="ADAL" clId="{113E2349-CFD8-4F08-A9E5-1909C445A8A6}" dt="2022-09-06T20:33:59.680" v="28827" actId="164"/>
          <ac:spMkLst>
            <pc:docMk/>
            <pc:sldMk cId="3686817581" sldId="359"/>
            <ac:spMk id="28" creationId="{9E527ABE-F125-FB76-E1C0-0682B854667C}"/>
          </ac:spMkLst>
        </pc:spChg>
        <pc:spChg chg="add mod">
          <ac:chgData name="Jonathan Arsenault" userId="fdf77038-d156-48fc-98d4-fee5a24026d9" providerId="ADAL" clId="{113E2349-CFD8-4F08-A9E5-1909C445A8A6}" dt="2022-09-06T20:33:59.680" v="28827" actId="164"/>
          <ac:spMkLst>
            <pc:docMk/>
            <pc:sldMk cId="3686817581" sldId="359"/>
            <ac:spMk id="29" creationId="{4891A5C2-A28C-2ACB-D103-C6B456336B14}"/>
          </ac:spMkLst>
        </pc:spChg>
        <pc:spChg chg="add mod">
          <ac:chgData name="Jonathan Arsenault" userId="fdf77038-d156-48fc-98d4-fee5a24026d9" providerId="ADAL" clId="{113E2349-CFD8-4F08-A9E5-1909C445A8A6}" dt="2022-09-06T20:33:59.680" v="28827" actId="164"/>
          <ac:spMkLst>
            <pc:docMk/>
            <pc:sldMk cId="3686817581" sldId="359"/>
            <ac:spMk id="30" creationId="{E1FB3E7A-F7E2-77A3-6794-11D0BF3BA967}"/>
          </ac:spMkLst>
        </pc:spChg>
        <pc:spChg chg="add mod">
          <ac:chgData name="Jonathan Arsenault" userId="fdf77038-d156-48fc-98d4-fee5a24026d9" providerId="ADAL" clId="{113E2349-CFD8-4F08-A9E5-1909C445A8A6}" dt="2022-09-06T20:33:59.680" v="28827" actId="164"/>
          <ac:spMkLst>
            <pc:docMk/>
            <pc:sldMk cId="3686817581" sldId="359"/>
            <ac:spMk id="31" creationId="{F442CDF4-A5CA-B090-C346-761C2799834A}"/>
          </ac:spMkLst>
        </pc:spChg>
        <pc:spChg chg="add del mod">
          <ac:chgData name="Jonathan Arsenault" userId="fdf77038-d156-48fc-98d4-fee5a24026d9" providerId="ADAL" clId="{113E2349-CFD8-4F08-A9E5-1909C445A8A6}" dt="2022-09-07T12:38:49.867" v="28854" actId="478"/>
          <ac:spMkLst>
            <pc:docMk/>
            <pc:sldMk cId="3686817581" sldId="359"/>
            <ac:spMk id="33" creationId="{096C33CE-F662-B11B-C44E-A0537EBDC2BE}"/>
          </ac:spMkLst>
        </pc:spChg>
        <pc:spChg chg="add del mod">
          <ac:chgData name="Jonathan Arsenault" userId="fdf77038-d156-48fc-98d4-fee5a24026d9" providerId="ADAL" clId="{113E2349-CFD8-4F08-A9E5-1909C445A8A6}" dt="2022-09-07T12:38:48.107" v="28853" actId="478"/>
          <ac:spMkLst>
            <pc:docMk/>
            <pc:sldMk cId="3686817581" sldId="359"/>
            <ac:spMk id="34" creationId="{0FE7AEB6-A93D-F7C2-555A-F87033054575}"/>
          </ac:spMkLst>
        </pc:spChg>
        <pc:spChg chg="add del mod">
          <ac:chgData name="Jonathan Arsenault" userId="fdf77038-d156-48fc-98d4-fee5a24026d9" providerId="ADAL" clId="{113E2349-CFD8-4F08-A9E5-1909C445A8A6}" dt="2022-09-07T12:38:45.491" v="28852" actId="478"/>
          <ac:spMkLst>
            <pc:docMk/>
            <pc:sldMk cId="3686817581" sldId="359"/>
            <ac:spMk id="35" creationId="{C3728B66-27E4-3A54-5447-EA0C45DCBEF5}"/>
          </ac:spMkLst>
        </pc:spChg>
        <pc:grpChg chg="add mod topLvl">
          <ac:chgData name="Jonathan Arsenault" userId="fdf77038-d156-48fc-98d4-fee5a24026d9" providerId="ADAL" clId="{113E2349-CFD8-4F08-A9E5-1909C445A8A6}" dt="2022-09-07T14:57:00.855" v="29896" actId="164"/>
          <ac:grpSpMkLst>
            <pc:docMk/>
            <pc:sldMk cId="3686817581" sldId="359"/>
            <ac:grpSpMk id="23" creationId="{DCA60595-D70A-EFB5-25D7-6414B406C10B}"/>
          </ac:grpSpMkLst>
        </pc:grpChg>
        <pc:grpChg chg="add del mod">
          <ac:chgData name="Jonathan Arsenault" userId="fdf77038-d156-48fc-98d4-fee5a24026d9" providerId="ADAL" clId="{113E2349-CFD8-4F08-A9E5-1909C445A8A6}" dt="2022-09-07T14:56:17.230" v="29816" actId="165"/>
          <ac:grpSpMkLst>
            <pc:docMk/>
            <pc:sldMk cId="3686817581" sldId="359"/>
            <ac:grpSpMk id="26" creationId="{306B6C63-7DB5-4A89-20F7-C6A41CD440DF}"/>
          </ac:grpSpMkLst>
        </pc:grpChg>
        <pc:grpChg chg="add mod">
          <ac:chgData name="Jonathan Arsenault" userId="fdf77038-d156-48fc-98d4-fee5a24026d9" providerId="ADAL" clId="{113E2349-CFD8-4F08-A9E5-1909C445A8A6}" dt="2022-09-08T17:12:54.114" v="33203" actId="1035"/>
          <ac:grpSpMkLst>
            <pc:docMk/>
            <pc:sldMk cId="3686817581" sldId="359"/>
            <ac:grpSpMk id="32" creationId="{2ECF7A3D-B937-7640-5977-3EB54ED1C5DE}"/>
          </ac:grpSpMkLst>
        </pc:grpChg>
        <pc:grpChg chg="add mod">
          <ac:chgData name="Jonathan Arsenault" userId="fdf77038-d156-48fc-98d4-fee5a24026d9" providerId="ADAL" clId="{113E2349-CFD8-4F08-A9E5-1909C445A8A6}" dt="2022-09-08T17:12:51.841" v="33198" actId="1036"/>
          <ac:grpSpMkLst>
            <pc:docMk/>
            <pc:sldMk cId="3686817581" sldId="359"/>
            <ac:grpSpMk id="39" creationId="{301EBC28-9D97-AA83-56FC-131FD5BFCFEA}"/>
          </ac:grpSpMkLst>
        </pc:grpChg>
        <pc:graphicFrameChg chg="add mod ord modGraphic">
          <ac:chgData name="Jonathan Arsenault" userId="fdf77038-d156-48fc-98d4-fee5a24026d9" providerId="ADAL" clId="{113E2349-CFD8-4F08-A9E5-1909C445A8A6}" dt="2022-09-08T17:12:56.025" v="33207" actId="1036"/>
          <ac:graphicFrameMkLst>
            <pc:docMk/>
            <pc:sldMk cId="3686817581" sldId="359"/>
            <ac:graphicFrameMk id="9" creationId="{A3C6D229-0C32-881B-514C-B9D162CE464F}"/>
          </ac:graphicFrameMkLst>
        </pc:graphicFrameChg>
        <pc:graphicFrameChg chg="add mod modGraphic">
          <ac:chgData name="Jonathan Arsenault" userId="fdf77038-d156-48fc-98d4-fee5a24026d9" providerId="ADAL" clId="{113E2349-CFD8-4F08-A9E5-1909C445A8A6}" dt="2022-09-08T17:12:58.545" v="33211" actId="1036"/>
          <ac:graphicFrameMkLst>
            <pc:docMk/>
            <pc:sldMk cId="3686817581" sldId="359"/>
            <ac:graphicFrameMk id="11" creationId="{FAFED5CB-DCB1-9B4C-770B-A23BEE2CF4D6}"/>
          </ac:graphicFrameMkLst>
        </pc:graphicFrameChg>
        <pc:graphicFrameChg chg="add mod modGraphic">
          <ac:chgData name="Jonathan Arsenault" userId="fdf77038-d156-48fc-98d4-fee5a24026d9" providerId="ADAL" clId="{113E2349-CFD8-4F08-A9E5-1909C445A8A6}" dt="2022-09-08T17:13:02.258" v="33217" actId="1036"/>
          <ac:graphicFrameMkLst>
            <pc:docMk/>
            <pc:sldMk cId="3686817581" sldId="359"/>
            <ac:graphicFrameMk id="12" creationId="{CAA913BF-28AD-40EB-7B89-F787DBE4BFFE}"/>
          </ac:graphicFrameMkLst>
        </pc:graphicFrameChg>
        <pc:graphicFrameChg chg="add mod">
          <ac:chgData name="Jonathan Arsenault" userId="fdf77038-d156-48fc-98d4-fee5a24026d9" providerId="ADAL" clId="{113E2349-CFD8-4F08-A9E5-1909C445A8A6}" dt="2022-09-07T14:56:17.230" v="29816" actId="165"/>
          <ac:graphicFrameMkLst>
            <pc:docMk/>
            <pc:sldMk cId="3686817581" sldId="359"/>
            <ac:graphicFrameMk id="20" creationId="{8A0E1D1C-488E-4C65-9073-DA602B913BF1}"/>
          </ac:graphicFrameMkLst>
        </pc:graphicFrameChg>
        <pc:graphicFrameChg chg="add mod">
          <ac:chgData name="Jonathan Arsenault" userId="fdf77038-d156-48fc-98d4-fee5a24026d9" providerId="ADAL" clId="{113E2349-CFD8-4F08-A9E5-1909C445A8A6}" dt="2022-09-06T20:33:59.680" v="28827" actId="164"/>
          <ac:graphicFrameMkLst>
            <pc:docMk/>
            <pc:sldMk cId="3686817581" sldId="359"/>
            <ac:graphicFrameMk id="27" creationId="{53E8FE01-F320-44D5-B486-45263CD2C662}"/>
          </ac:graphicFrameMkLst>
        </pc:graphicFrameChg>
        <pc:picChg chg="mod replST">
          <ac:chgData name="Jonathan Arsenault" userId="fdf77038-d156-48fc-98d4-fee5a24026d9" providerId="ADAL" clId="{113E2349-CFD8-4F08-A9E5-1909C445A8A6}" dt="2022-09-08T17:13:05.296" v="33225" actId="1036"/>
          <ac:picMkLst>
            <pc:docMk/>
            <pc:sldMk cId="3686817581" sldId="359"/>
            <ac:picMk id="6" creationId="{E556AA83-6644-21E9-F8A3-E0320027DDD5}"/>
          </ac:picMkLst>
        </pc:picChg>
        <pc:picChg chg="add del mod">
          <ac:chgData name="Jonathan Arsenault" userId="fdf77038-d156-48fc-98d4-fee5a24026d9" providerId="ADAL" clId="{113E2349-CFD8-4F08-A9E5-1909C445A8A6}" dt="2022-09-07T14:51:03.863" v="29691" actId="478"/>
          <ac:picMkLst>
            <pc:docMk/>
            <pc:sldMk cId="3686817581" sldId="359"/>
            <ac:picMk id="7" creationId="{740FE4C6-E2A8-A733-305C-F16ECBCFF102}"/>
          </ac:picMkLst>
        </pc:picChg>
        <pc:picChg chg="del">
          <ac:chgData name="Jonathan Arsenault" userId="fdf77038-d156-48fc-98d4-fee5a24026d9" providerId="ADAL" clId="{113E2349-CFD8-4F08-A9E5-1909C445A8A6}" dt="2022-09-06T20:13:04.266" v="28636" actId="478"/>
          <ac:picMkLst>
            <pc:docMk/>
            <pc:sldMk cId="3686817581" sldId="359"/>
            <ac:picMk id="10" creationId="{E94DB1CF-F6D4-F45D-FB9D-6932159AC86A}"/>
          </ac:picMkLst>
        </pc:picChg>
        <pc:picChg chg="del mod ord replST">
          <ac:chgData name="Jonathan Arsenault" userId="fdf77038-d156-48fc-98d4-fee5a24026d9" providerId="ADAL" clId="{113E2349-CFD8-4F08-A9E5-1909C445A8A6}" dt="2022-09-07T14:51:53.504" v="29719" actId="478"/>
          <ac:picMkLst>
            <pc:docMk/>
            <pc:sldMk cId="3686817581" sldId="359"/>
            <ac:picMk id="10" creationId="{FCA1CEF9-737B-AB2C-7F13-DDF1BA83C358}"/>
          </ac:picMkLst>
        </pc:picChg>
        <pc:picChg chg="mod ord replST">
          <ac:chgData name="Jonathan Arsenault" userId="fdf77038-d156-48fc-98d4-fee5a24026d9" providerId="ADAL" clId="{113E2349-CFD8-4F08-A9E5-1909C445A8A6}" dt="2022-09-08T17:13:03.497" v="33221" actId="1036"/>
          <ac:picMkLst>
            <pc:docMk/>
            <pc:sldMk cId="3686817581" sldId="359"/>
            <ac:picMk id="16" creationId="{5B13033F-CC4E-260D-04E9-FD045DC82F28}"/>
          </ac:picMkLst>
        </pc:picChg>
        <pc:picChg chg="add del mod">
          <ac:chgData name="Jonathan Arsenault" userId="fdf77038-d156-48fc-98d4-fee5a24026d9" providerId="ADAL" clId="{113E2349-CFD8-4F08-A9E5-1909C445A8A6}" dt="2022-09-07T14:54:39.720" v="29751" actId="478"/>
          <ac:picMkLst>
            <pc:docMk/>
            <pc:sldMk cId="3686817581" sldId="359"/>
            <ac:picMk id="17" creationId="{13392599-719C-A22F-88B0-541B4A810B0E}"/>
          </ac:picMkLst>
        </pc:picChg>
        <pc:picChg chg="mod ord replST">
          <ac:chgData name="Jonathan Arsenault" userId="fdf77038-d156-48fc-98d4-fee5a24026d9" providerId="ADAL" clId="{113E2349-CFD8-4F08-A9E5-1909C445A8A6}" dt="2022-09-08T17:13:06.545" v="33229" actId="1036"/>
          <ac:picMkLst>
            <pc:docMk/>
            <pc:sldMk cId="3686817581" sldId="359"/>
            <ac:picMk id="19" creationId="{66C3613B-3A4A-D5BC-C0EA-A05AF0624B55}"/>
          </ac:picMkLst>
        </pc:picChg>
        <pc:picChg chg="add del mod">
          <ac:chgData name="Jonathan Arsenault" userId="fdf77038-d156-48fc-98d4-fee5a24026d9" providerId="ADAL" clId="{113E2349-CFD8-4F08-A9E5-1909C445A8A6}" dt="2022-09-07T14:55:10.496" v="29812" actId="478"/>
          <ac:picMkLst>
            <pc:docMk/>
            <pc:sldMk cId="3686817581" sldId="359"/>
            <ac:picMk id="33" creationId="{9D49ABF4-B7B6-B1F9-E7D1-EE31FB160DE8}"/>
          </ac:picMkLst>
        </pc:picChg>
        <pc:picChg chg="add del mod">
          <ac:chgData name="Jonathan Arsenault" userId="fdf77038-d156-48fc-98d4-fee5a24026d9" providerId="ADAL" clId="{113E2349-CFD8-4F08-A9E5-1909C445A8A6}" dt="2022-09-07T14:55:01.673" v="29783" actId="478"/>
          <ac:picMkLst>
            <pc:docMk/>
            <pc:sldMk cId="3686817581" sldId="359"/>
            <ac:picMk id="34" creationId="{09A54EA9-FC39-98F4-16FC-F757C0853CE0}"/>
          </ac:picMkLst>
        </pc:picChg>
        <pc:picChg chg="mod ord replST">
          <ac:chgData name="Jonathan Arsenault" userId="fdf77038-d156-48fc-98d4-fee5a24026d9" providerId="ADAL" clId="{113E2349-CFD8-4F08-A9E5-1909C445A8A6}" dt="2022-09-08T17:13:08.784" v="33237" actId="1036"/>
          <ac:picMkLst>
            <pc:docMk/>
            <pc:sldMk cId="3686817581" sldId="359"/>
            <ac:picMk id="36" creationId="{FD298EAB-626D-1EA3-F0C6-1A8B3B2CC316}"/>
          </ac:picMkLst>
        </pc:picChg>
        <pc:picChg chg="mod ord replST">
          <ac:chgData name="Jonathan Arsenault" userId="fdf77038-d156-48fc-98d4-fee5a24026d9" providerId="ADAL" clId="{113E2349-CFD8-4F08-A9E5-1909C445A8A6}" dt="2022-09-08T17:13:07.593" v="33233" actId="1036"/>
          <ac:picMkLst>
            <pc:docMk/>
            <pc:sldMk cId="3686817581" sldId="359"/>
            <ac:picMk id="38" creationId="{C8C1E9F3-3EBC-496C-CDC4-6A76536C5949}"/>
          </ac:picMkLst>
        </pc:picChg>
        <pc:picChg chg="add del mod">
          <ac:chgData name="Jonathan Arsenault" userId="fdf77038-d156-48fc-98d4-fee5a24026d9" providerId="ADAL" clId="{113E2349-CFD8-4F08-A9E5-1909C445A8A6}" dt="2022-09-07T14:58:05.818" v="29902" actId="478"/>
          <ac:picMkLst>
            <pc:docMk/>
            <pc:sldMk cId="3686817581" sldId="359"/>
            <ac:picMk id="40" creationId="{17D2808C-1C80-3A44-3765-826961475D3D}"/>
          </ac:picMkLst>
        </pc:picChg>
      </pc:sldChg>
      <pc:sldChg chg="addSp delSp modSp add mod chgLayout">
        <pc:chgData name="Jonathan Arsenault" userId="fdf77038-d156-48fc-98d4-fee5a24026d9" providerId="ADAL" clId="{113E2349-CFD8-4F08-A9E5-1909C445A8A6}" dt="2022-09-09T19:18:50.408" v="37155" actId="1036"/>
        <pc:sldMkLst>
          <pc:docMk/>
          <pc:sldMk cId="3401607493" sldId="360"/>
        </pc:sldMkLst>
        <pc:spChg chg="mod ord">
          <ac:chgData name="Jonathan Arsenault" userId="fdf77038-d156-48fc-98d4-fee5a24026d9" providerId="ADAL" clId="{113E2349-CFD8-4F08-A9E5-1909C445A8A6}" dt="2022-09-08T17:02:06.932" v="32646" actId="700"/>
          <ac:spMkLst>
            <pc:docMk/>
            <pc:sldMk cId="3401607493" sldId="360"/>
            <ac:spMk id="2" creationId="{CD09BAF8-B333-764D-DC46-13AC6826FE2C}"/>
          </ac:spMkLst>
        </pc:spChg>
        <pc:spChg chg="del">
          <ac:chgData name="Jonathan Arsenault" userId="fdf77038-d156-48fc-98d4-fee5a24026d9" providerId="ADAL" clId="{113E2349-CFD8-4F08-A9E5-1909C445A8A6}" dt="2022-09-07T12:39:44.302" v="28859" actId="478"/>
          <ac:spMkLst>
            <pc:docMk/>
            <pc:sldMk cId="3401607493" sldId="360"/>
            <ac:spMk id="3" creationId="{B9C23A78-73BF-64B3-9553-02D1C13BF4EF}"/>
          </ac:spMkLst>
        </pc:spChg>
        <pc:spChg chg="mod ord">
          <ac:chgData name="Jonathan Arsenault" userId="fdf77038-d156-48fc-98d4-fee5a24026d9" providerId="ADAL" clId="{113E2349-CFD8-4F08-A9E5-1909C445A8A6}" dt="2022-09-08T17:02:06.932" v="32646" actId="700"/>
          <ac:spMkLst>
            <pc:docMk/>
            <pc:sldMk cId="3401607493" sldId="360"/>
            <ac:spMk id="4" creationId="{F90D79E0-75C6-1C88-E4CF-A123B22710F3}"/>
          </ac:spMkLst>
        </pc:spChg>
        <pc:spChg chg="mod ord">
          <ac:chgData name="Jonathan Arsenault" userId="fdf77038-d156-48fc-98d4-fee5a24026d9" providerId="ADAL" clId="{113E2349-CFD8-4F08-A9E5-1909C445A8A6}" dt="2022-09-08T17:02:06.932" v="32646" actId="700"/>
          <ac:spMkLst>
            <pc:docMk/>
            <pc:sldMk cId="3401607493" sldId="360"/>
            <ac:spMk id="5" creationId="{56DF8BAC-71C1-AFC9-B02A-3BFB18F4BFFC}"/>
          </ac:spMkLst>
        </pc:spChg>
        <pc:spChg chg="add del mod">
          <ac:chgData name="Jonathan Arsenault" userId="fdf77038-d156-48fc-98d4-fee5a24026d9" providerId="ADAL" clId="{113E2349-CFD8-4F08-A9E5-1909C445A8A6}" dt="2022-09-07T14:32:36.969" v="29543" actId="478"/>
          <ac:spMkLst>
            <pc:docMk/>
            <pc:sldMk cId="3401607493" sldId="360"/>
            <ac:spMk id="7" creationId="{5DE518B4-859E-28B2-6BDF-11377D3A6262}"/>
          </ac:spMkLst>
        </pc:spChg>
        <pc:spChg chg="add mod">
          <ac:chgData name="Jonathan Arsenault" userId="fdf77038-d156-48fc-98d4-fee5a24026d9" providerId="ADAL" clId="{113E2349-CFD8-4F08-A9E5-1909C445A8A6}" dt="2022-09-09T19:15:19.404" v="37090" actId="165"/>
          <ac:spMkLst>
            <pc:docMk/>
            <pc:sldMk cId="3401607493" sldId="360"/>
            <ac:spMk id="14" creationId="{44E99136-BDC4-19D3-1A7E-C7EFCC166F84}"/>
          </ac:spMkLst>
        </pc:spChg>
        <pc:spChg chg="add mod">
          <ac:chgData name="Jonathan Arsenault" userId="fdf77038-d156-48fc-98d4-fee5a24026d9" providerId="ADAL" clId="{113E2349-CFD8-4F08-A9E5-1909C445A8A6}" dt="2022-09-09T19:15:19.404" v="37090" actId="165"/>
          <ac:spMkLst>
            <pc:docMk/>
            <pc:sldMk cId="3401607493" sldId="360"/>
            <ac:spMk id="15" creationId="{BA8C3243-D157-44E2-17C7-ECC5EC90AB25}"/>
          </ac:spMkLst>
        </pc:spChg>
        <pc:spChg chg="add mod">
          <ac:chgData name="Jonathan Arsenault" userId="fdf77038-d156-48fc-98d4-fee5a24026d9" providerId="ADAL" clId="{113E2349-CFD8-4F08-A9E5-1909C445A8A6}" dt="2022-09-09T19:15:19.404" v="37090" actId="165"/>
          <ac:spMkLst>
            <pc:docMk/>
            <pc:sldMk cId="3401607493" sldId="360"/>
            <ac:spMk id="16" creationId="{72B1D1AE-FCF7-A30F-16A0-5789C54602B1}"/>
          </ac:spMkLst>
        </pc:spChg>
        <pc:spChg chg="add mod">
          <ac:chgData name="Jonathan Arsenault" userId="fdf77038-d156-48fc-98d4-fee5a24026d9" providerId="ADAL" clId="{113E2349-CFD8-4F08-A9E5-1909C445A8A6}" dt="2022-09-09T19:15:19.404" v="37090" actId="165"/>
          <ac:spMkLst>
            <pc:docMk/>
            <pc:sldMk cId="3401607493" sldId="360"/>
            <ac:spMk id="17" creationId="{C7FBAA05-6C7F-F9B7-8B93-CC4AAFD8C334}"/>
          </ac:spMkLst>
        </pc:spChg>
        <pc:spChg chg="add mod ord">
          <ac:chgData name="Jonathan Arsenault" userId="fdf77038-d156-48fc-98d4-fee5a24026d9" providerId="ADAL" clId="{113E2349-CFD8-4F08-A9E5-1909C445A8A6}" dt="2022-09-09T19:15:51.425" v="37092" actId="1076"/>
          <ac:spMkLst>
            <pc:docMk/>
            <pc:sldMk cId="3401607493" sldId="360"/>
            <ac:spMk id="32" creationId="{78817EE0-8DA9-C96B-5AB5-DC4395CD4079}"/>
          </ac:spMkLst>
        </pc:spChg>
        <pc:spChg chg="add mod">
          <ac:chgData name="Jonathan Arsenault" userId="fdf77038-d156-48fc-98d4-fee5a24026d9" providerId="ADAL" clId="{113E2349-CFD8-4F08-A9E5-1909C445A8A6}" dt="2022-09-09T19:18:31.881" v="37149" actId="255"/>
          <ac:spMkLst>
            <pc:docMk/>
            <pc:sldMk cId="3401607493" sldId="360"/>
            <ac:spMk id="35" creationId="{DDEFBE59-C0E5-1597-27D2-FE7C8C5BCD67}"/>
          </ac:spMkLst>
        </pc:spChg>
        <pc:spChg chg="add mod">
          <ac:chgData name="Jonathan Arsenault" userId="fdf77038-d156-48fc-98d4-fee5a24026d9" providerId="ADAL" clId="{113E2349-CFD8-4F08-A9E5-1909C445A8A6}" dt="2022-09-09T19:18:12.806" v="37144" actId="14100"/>
          <ac:spMkLst>
            <pc:docMk/>
            <pc:sldMk cId="3401607493" sldId="360"/>
            <ac:spMk id="36" creationId="{1DDD1EC9-D5A6-29F4-9C26-B44AAEE1497A}"/>
          </ac:spMkLst>
        </pc:spChg>
        <pc:spChg chg="add mod">
          <ac:chgData name="Jonathan Arsenault" userId="fdf77038-d156-48fc-98d4-fee5a24026d9" providerId="ADAL" clId="{113E2349-CFD8-4F08-A9E5-1909C445A8A6}" dt="2022-09-09T19:18:12.806" v="37144" actId="14100"/>
          <ac:spMkLst>
            <pc:docMk/>
            <pc:sldMk cId="3401607493" sldId="360"/>
            <ac:spMk id="37" creationId="{EA446B7C-D756-1897-41B2-95EB74BEA3F0}"/>
          </ac:spMkLst>
        </pc:spChg>
        <pc:grpChg chg="add mod">
          <ac:chgData name="Jonathan Arsenault" userId="fdf77038-d156-48fc-98d4-fee5a24026d9" providerId="ADAL" clId="{113E2349-CFD8-4F08-A9E5-1909C445A8A6}" dt="2022-09-07T14:44:13.309" v="29618" actId="164"/>
          <ac:grpSpMkLst>
            <pc:docMk/>
            <pc:sldMk cId="3401607493" sldId="360"/>
            <ac:grpSpMk id="12" creationId="{362FD657-9783-5721-47C3-674208E6C12A}"/>
          </ac:grpSpMkLst>
        </pc:grpChg>
        <pc:grpChg chg="add mod topLvl">
          <ac:chgData name="Jonathan Arsenault" userId="fdf77038-d156-48fc-98d4-fee5a24026d9" providerId="ADAL" clId="{113E2349-CFD8-4F08-A9E5-1909C445A8A6}" dt="2022-09-09T19:16:08.451" v="37093" actId="164"/>
          <ac:grpSpMkLst>
            <pc:docMk/>
            <pc:sldMk cId="3401607493" sldId="360"/>
            <ac:grpSpMk id="13" creationId="{0717B31C-21C5-151E-5248-391D92425C82}"/>
          </ac:grpSpMkLst>
        </pc:grpChg>
        <pc:grpChg chg="add del mod">
          <ac:chgData name="Jonathan Arsenault" userId="fdf77038-d156-48fc-98d4-fee5a24026d9" providerId="ADAL" clId="{113E2349-CFD8-4F08-A9E5-1909C445A8A6}" dt="2022-09-07T15:00:39.618" v="29906" actId="165"/>
          <ac:grpSpMkLst>
            <pc:docMk/>
            <pc:sldMk cId="3401607493" sldId="360"/>
            <ac:grpSpMk id="24" creationId="{7B057E12-0FEA-82C4-95D3-FF0C6FE407C1}"/>
          </ac:grpSpMkLst>
        </pc:grpChg>
        <pc:grpChg chg="add del mod">
          <ac:chgData name="Jonathan Arsenault" userId="fdf77038-d156-48fc-98d4-fee5a24026d9" providerId="ADAL" clId="{113E2349-CFD8-4F08-A9E5-1909C445A8A6}" dt="2022-09-09T19:15:19.404" v="37090" actId="165"/>
          <ac:grpSpMkLst>
            <pc:docMk/>
            <pc:sldMk cId="3401607493" sldId="360"/>
            <ac:grpSpMk id="29" creationId="{2136662A-900F-71AB-3CAF-A692AA70FF61}"/>
          </ac:grpSpMkLst>
        </pc:grpChg>
        <pc:grpChg chg="add mod">
          <ac:chgData name="Jonathan Arsenault" userId="fdf77038-d156-48fc-98d4-fee5a24026d9" providerId="ADAL" clId="{113E2349-CFD8-4F08-A9E5-1909C445A8A6}" dt="2022-09-09T19:16:15.045" v="37094" actId="1076"/>
          <ac:grpSpMkLst>
            <pc:docMk/>
            <pc:sldMk cId="3401607493" sldId="360"/>
            <ac:grpSpMk id="34" creationId="{226B3735-9363-9C8A-1FAA-99F6E84546A3}"/>
          </ac:grpSpMkLst>
        </pc:grpChg>
        <pc:graphicFrameChg chg="add mod">
          <ac:chgData name="Jonathan Arsenault" userId="fdf77038-d156-48fc-98d4-fee5a24026d9" providerId="ADAL" clId="{113E2349-CFD8-4F08-A9E5-1909C445A8A6}" dt="2022-09-09T19:15:19.404" v="37090" actId="165"/>
          <ac:graphicFrameMkLst>
            <pc:docMk/>
            <pc:sldMk cId="3401607493" sldId="360"/>
            <ac:graphicFrameMk id="8" creationId="{3525CE6D-C0A3-A273-B8B1-C3FA79CDD52F}"/>
          </ac:graphicFrameMkLst>
        </pc:graphicFrameChg>
        <pc:picChg chg="add mod topLvl">
          <ac:chgData name="Jonathan Arsenault" userId="fdf77038-d156-48fc-98d4-fee5a24026d9" providerId="ADAL" clId="{113E2349-CFD8-4F08-A9E5-1909C445A8A6}" dt="2022-09-09T19:16:08.451" v="37093" actId="164"/>
          <ac:picMkLst>
            <pc:docMk/>
            <pc:sldMk cId="3401607493" sldId="360"/>
            <ac:picMk id="6" creationId="{D387F07E-97A0-0F8B-25ED-93FB01B9B03C}"/>
          </ac:picMkLst>
        </pc:picChg>
        <pc:picChg chg="add mod topLvl">
          <ac:chgData name="Jonathan Arsenault" userId="fdf77038-d156-48fc-98d4-fee5a24026d9" providerId="ADAL" clId="{113E2349-CFD8-4F08-A9E5-1909C445A8A6}" dt="2022-09-09T19:16:08.451" v="37093" actId="164"/>
          <ac:picMkLst>
            <pc:docMk/>
            <pc:sldMk cId="3401607493" sldId="360"/>
            <ac:picMk id="10" creationId="{E2FCEDF1-B03D-559A-9EA8-ECD43AE4DB78}"/>
          </ac:picMkLst>
        </pc:picChg>
        <pc:picChg chg="del">
          <ac:chgData name="Jonathan Arsenault" userId="fdf77038-d156-48fc-98d4-fee5a24026d9" providerId="ADAL" clId="{113E2349-CFD8-4F08-A9E5-1909C445A8A6}" dt="2022-09-07T12:39:53.140" v="28861" actId="478"/>
          <ac:picMkLst>
            <pc:docMk/>
            <pc:sldMk cId="3401607493" sldId="360"/>
            <ac:picMk id="10" creationId="{E94DB1CF-F6D4-F45D-FB9D-6932159AC86A}"/>
          </ac:picMkLst>
        </pc:picChg>
        <pc:picChg chg="add del mod topLvl">
          <ac:chgData name="Jonathan Arsenault" userId="fdf77038-d156-48fc-98d4-fee5a24026d9" providerId="ADAL" clId="{113E2349-CFD8-4F08-A9E5-1909C445A8A6}" dt="2022-09-08T17:00:07.080" v="32638" actId="478"/>
          <ac:picMkLst>
            <pc:docMk/>
            <pc:sldMk cId="3401607493" sldId="360"/>
            <ac:picMk id="11" creationId="{1AA5B172-4F24-A187-9DE3-6636DA213D3C}"/>
          </ac:picMkLst>
        </pc:picChg>
        <pc:picChg chg="add mod">
          <ac:chgData name="Jonathan Arsenault" userId="fdf77038-d156-48fc-98d4-fee5a24026d9" providerId="ADAL" clId="{113E2349-CFD8-4F08-A9E5-1909C445A8A6}" dt="2022-09-09T19:16:08.451" v="37093" actId="164"/>
          <ac:picMkLst>
            <pc:docMk/>
            <pc:sldMk cId="3401607493" sldId="360"/>
            <ac:picMk id="31" creationId="{18F01E04-F0B6-A981-9B94-6C10E4DE2882}"/>
          </ac:picMkLst>
        </pc:picChg>
        <pc:picChg chg="add mod">
          <ac:chgData name="Jonathan Arsenault" userId="fdf77038-d156-48fc-98d4-fee5a24026d9" providerId="ADAL" clId="{113E2349-CFD8-4F08-A9E5-1909C445A8A6}" dt="2022-09-09T19:18:50.408" v="37155" actId="1036"/>
          <ac:picMkLst>
            <pc:docMk/>
            <pc:sldMk cId="3401607493" sldId="360"/>
            <ac:picMk id="33" creationId="{AD137E25-AC92-B910-9E1C-E56C53A26987}"/>
          </ac:picMkLst>
        </pc:picChg>
        <pc:cxnChg chg="add del mod">
          <ac:chgData name="Jonathan Arsenault" userId="fdf77038-d156-48fc-98d4-fee5a24026d9" providerId="ADAL" clId="{113E2349-CFD8-4F08-A9E5-1909C445A8A6}" dt="2022-09-07T12:43:10.892" v="28871" actId="478"/>
          <ac:cxnSpMkLst>
            <pc:docMk/>
            <pc:sldMk cId="3401607493" sldId="360"/>
            <ac:cxnSpMk id="11" creationId="{3AA93EC7-A8D9-951B-54AB-5870EF784388}"/>
          </ac:cxnSpMkLst>
        </pc:cxnChg>
        <pc:cxnChg chg="add mod topLvl">
          <ac:chgData name="Jonathan Arsenault" userId="fdf77038-d156-48fc-98d4-fee5a24026d9" providerId="ADAL" clId="{113E2349-CFD8-4F08-A9E5-1909C445A8A6}" dt="2022-09-09T19:16:08.451" v="37093" actId="164"/>
          <ac:cxnSpMkLst>
            <pc:docMk/>
            <pc:sldMk cId="3401607493" sldId="360"/>
            <ac:cxnSpMk id="19" creationId="{BF4151C7-2FF0-CF64-7A09-C6FC76265810}"/>
          </ac:cxnSpMkLst>
        </pc:cxnChg>
        <pc:cxnChg chg="add mod topLvl">
          <ac:chgData name="Jonathan Arsenault" userId="fdf77038-d156-48fc-98d4-fee5a24026d9" providerId="ADAL" clId="{113E2349-CFD8-4F08-A9E5-1909C445A8A6}" dt="2022-09-09T19:16:08.451" v="37093" actId="164"/>
          <ac:cxnSpMkLst>
            <pc:docMk/>
            <pc:sldMk cId="3401607493" sldId="360"/>
            <ac:cxnSpMk id="21" creationId="{8B3F38F6-5B61-4B02-EE3D-42445CA69264}"/>
          </ac:cxnSpMkLst>
        </pc:cxnChg>
        <pc:cxnChg chg="add mod topLvl">
          <ac:chgData name="Jonathan Arsenault" userId="fdf77038-d156-48fc-98d4-fee5a24026d9" providerId="ADAL" clId="{113E2349-CFD8-4F08-A9E5-1909C445A8A6}" dt="2022-09-09T19:16:08.451" v="37093" actId="164"/>
          <ac:cxnSpMkLst>
            <pc:docMk/>
            <pc:sldMk cId="3401607493" sldId="360"/>
            <ac:cxnSpMk id="22" creationId="{7D0B1950-07F4-A9AC-7135-853487EB7EC6}"/>
          </ac:cxnSpMkLst>
        </pc:cxnChg>
      </pc:sldChg>
      <pc:sldChg chg="addSp delSp modSp new mod">
        <pc:chgData name="Jonathan Arsenault" userId="fdf77038-d156-48fc-98d4-fee5a24026d9" providerId="ADAL" clId="{113E2349-CFD8-4F08-A9E5-1909C445A8A6}" dt="2022-09-12T19:24:17.700" v="37163" actId="1038"/>
        <pc:sldMkLst>
          <pc:docMk/>
          <pc:sldMk cId="1238355709" sldId="361"/>
        </pc:sldMkLst>
        <pc:spChg chg="mod">
          <ac:chgData name="Jonathan Arsenault" userId="fdf77038-d156-48fc-98d4-fee5a24026d9" providerId="ADAL" clId="{113E2349-CFD8-4F08-A9E5-1909C445A8A6}" dt="2022-09-07T13:00:58.516" v="28935" actId="20577"/>
          <ac:spMkLst>
            <pc:docMk/>
            <pc:sldMk cId="1238355709" sldId="361"/>
            <ac:spMk id="2" creationId="{8FFC14E0-B610-6610-E0B8-A4D07D6473ED}"/>
          </ac:spMkLst>
        </pc:spChg>
        <pc:spChg chg="mod">
          <ac:chgData name="Jonathan Arsenault" userId="fdf77038-d156-48fc-98d4-fee5a24026d9" providerId="ADAL" clId="{113E2349-CFD8-4F08-A9E5-1909C445A8A6}" dt="2022-09-09T18:18:18.240" v="36439" actId="20577"/>
          <ac:spMkLst>
            <pc:docMk/>
            <pc:sldMk cId="1238355709" sldId="361"/>
            <ac:spMk id="3" creationId="{CF228194-6E0A-B5C4-F00E-3DC6B20969DC}"/>
          </ac:spMkLst>
        </pc:spChg>
        <pc:spChg chg="mod">
          <ac:chgData name="Jonathan Arsenault" userId="fdf77038-d156-48fc-98d4-fee5a24026d9" providerId="ADAL" clId="{113E2349-CFD8-4F08-A9E5-1909C445A8A6}" dt="2022-09-07T13:01:09.221" v="28976" actId="20577"/>
          <ac:spMkLst>
            <pc:docMk/>
            <pc:sldMk cId="1238355709" sldId="361"/>
            <ac:spMk id="5" creationId="{714F32DD-843C-772A-F6BD-154639838F89}"/>
          </ac:spMkLst>
        </pc:spChg>
        <pc:picChg chg="del mod replST">
          <ac:chgData name="Jonathan Arsenault" userId="fdf77038-d156-48fc-98d4-fee5a24026d9" providerId="ADAL" clId="{113E2349-CFD8-4F08-A9E5-1909C445A8A6}" dt="2022-09-07T13:46:11.103" v="29147" actId="478"/>
          <ac:picMkLst>
            <pc:docMk/>
            <pc:sldMk cId="1238355709" sldId="361"/>
            <ac:picMk id="7" creationId="{C992DD7E-8C68-1FFA-FB13-34EC3C7FF8BB}"/>
          </ac:picMkLst>
        </pc:picChg>
        <pc:picChg chg="del mod replST">
          <ac:chgData name="Jonathan Arsenault" userId="fdf77038-d156-48fc-98d4-fee5a24026d9" providerId="ADAL" clId="{113E2349-CFD8-4F08-A9E5-1909C445A8A6}" dt="2022-09-07T13:46:34.014" v="29173" actId="478"/>
          <ac:picMkLst>
            <pc:docMk/>
            <pc:sldMk cId="1238355709" sldId="361"/>
            <ac:picMk id="9" creationId="{AC8D052E-054F-133C-876A-DDE793CD085A}"/>
          </ac:picMkLst>
        </pc:picChg>
        <pc:picChg chg="add del mod replST">
          <ac:chgData name="Jonathan Arsenault" userId="fdf77038-d156-48fc-98d4-fee5a24026d9" providerId="ADAL" clId="{113E2349-CFD8-4F08-A9E5-1909C445A8A6}" dt="2022-09-07T13:54:16.039" v="29240" actId="478"/>
          <ac:picMkLst>
            <pc:docMk/>
            <pc:sldMk cId="1238355709" sldId="361"/>
            <ac:picMk id="11" creationId="{93939E4E-9473-C36F-1338-FF330882751E}"/>
          </ac:picMkLst>
        </pc:picChg>
        <pc:picChg chg="del mod replST">
          <ac:chgData name="Jonathan Arsenault" userId="fdf77038-d156-48fc-98d4-fee5a24026d9" providerId="ADAL" clId="{113E2349-CFD8-4F08-A9E5-1909C445A8A6}" dt="2022-09-07T13:55:19.479" v="29264" actId="478"/>
          <ac:picMkLst>
            <pc:docMk/>
            <pc:sldMk cId="1238355709" sldId="361"/>
            <ac:picMk id="13" creationId="{35BD0648-4E2B-1244-7F6A-34D7919F780E}"/>
          </ac:picMkLst>
        </pc:picChg>
        <pc:picChg chg="del mod replST">
          <ac:chgData name="Jonathan Arsenault" userId="fdf77038-d156-48fc-98d4-fee5a24026d9" providerId="ADAL" clId="{113E2349-CFD8-4F08-A9E5-1909C445A8A6}" dt="2022-09-09T17:29:20.870" v="35980" actId="478"/>
          <ac:picMkLst>
            <pc:docMk/>
            <pc:sldMk cId="1238355709" sldId="361"/>
            <ac:picMk id="15" creationId="{A0EE55A4-818D-EC90-C1FD-D5A5DBF96D9A}"/>
          </ac:picMkLst>
        </pc:picChg>
        <pc:picChg chg="add del mod">
          <ac:chgData name="Jonathan Arsenault" userId="fdf77038-d156-48fc-98d4-fee5a24026d9" providerId="ADAL" clId="{113E2349-CFD8-4F08-A9E5-1909C445A8A6}" dt="2022-09-07T13:56:41.840" v="29394" actId="478"/>
          <ac:picMkLst>
            <pc:docMk/>
            <pc:sldMk cId="1238355709" sldId="361"/>
            <ac:picMk id="16" creationId="{25255395-EF4C-E98F-05CA-7EC27D659D7B}"/>
          </ac:picMkLst>
        </pc:picChg>
        <pc:picChg chg="del mod ord replST">
          <ac:chgData name="Jonathan Arsenault" userId="fdf77038-d156-48fc-98d4-fee5a24026d9" providerId="ADAL" clId="{113E2349-CFD8-4F08-A9E5-1909C445A8A6}" dt="2022-09-09T18:10:50.606" v="36206" actId="478"/>
          <ac:picMkLst>
            <pc:docMk/>
            <pc:sldMk cId="1238355709" sldId="361"/>
            <ac:picMk id="18" creationId="{F8AD5A2E-40EC-AC95-4782-29F26A800AC9}"/>
          </ac:picMkLst>
        </pc:picChg>
        <pc:picChg chg="add del mod">
          <ac:chgData name="Jonathan Arsenault" userId="fdf77038-d156-48fc-98d4-fee5a24026d9" providerId="ADAL" clId="{113E2349-CFD8-4F08-A9E5-1909C445A8A6}" dt="2022-09-07T13:57:13.308" v="29452" actId="478"/>
          <ac:picMkLst>
            <pc:docMk/>
            <pc:sldMk cId="1238355709" sldId="361"/>
            <ac:picMk id="19" creationId="{6F4E74EA-985E-FAA0-CB61-5F10D032F5B4}"/>
          </ac:picMkLst>
        </pc:picChg>
        <pc:picChg chg="del mod ord replST">
          <ac:chgData name="Jonathan Arsenault" userId="fdf77038-d156-48fc-98d4-fee5a24026d9" providerId="ADAL" clId="{113E2349-CFD8-4F08-A9E5-1909C445A8A6}" dt="2022-09-09T18:15:15.748" v="36339" actId="478"/>
          <ac:picMkLst>
            <pc:docMk/>
            <pc:sldMk cId="1238355709" sldId="361"/>
            <ac:picMk id="21" creationId="{689B39F9-AA5F-8DE0-2B76-DCE8212A625C}"/>
          </ac:picMkLst>
        </pc:picChg>
        <pc:picChg chg="del mod replST">
          <ac:chgData name="Jonathan Arsenault" userId="fdf77038-d156-48fc-98d4-fee5a24026d9" providerId="ADAL" clId="{113E2349-CFD8-4F08-A9E5-1909C445A8A6}" dt="2022-09-07T13:59:12.046" v="29539" actId="478"/>
          <ac:picMkLst>
            <pc:docMk/>
            <pc:sldMk cId="1238355709" sldId="361"/>
            <ac:picMk id="23" creationId="{22EC071D-E0C0-AC99-0D22-AFC1A00E7E52}"/>
          </ac:picMkLst>
        </pc:picChg>
        <pc:picChg chg="mod ord replST">
          <ac:chgData name="Jonathan Arsenault" userId="fdf77038-d156-48fc-98d4-fee5a24026d9" providerId="ADAL" clId="{113E2349-CFD8-4F08-A9E5-1909C445A8A6}" dt="2022-09-09T18:16:45.736" v="36404" actId="1076"/>
          <ac:picMkLst>
            <pc:docMk/>
            <pc:sldMk cId="1238355709" sldId="361"/>
            <ac:picMk id="25" creationId="{5E5CE913-4AD9-2B41-40F9-E68E4AE3CB02}"/>
          </ac:picMkLst>
        </pc:picChg>
        <pc:picChg chg="del mod ord replST">
          <ac:chgData name="Jonathan Arsenault" userId="fdf77038-d156-48fc-98d4-fee5a24026d9" providerId="ADAL" clId="{113E2349-CFD8-4F08-A9E5-1909C445A8A6}" dt="2022-09-09T17:31:45.958" v="36011" actId="478"/>
          <ac:picMkLst>
            <pc:docMk/>
            <pc:sldMk cId="1238355709" sldId="361"/>
            <ac:picMk id="27" creationId="{8446274D-5F3F-F106-0570-DD780E98E44A}"/>
          </ac:picMkLst>
        </pc:picChg>
        <pc:picChg chg="del mod ord replST">
          <ac:chgData name="Jonathan Arsenault" userId="fdf77038-d156-48fc-98d4-fee5a24026d9" providerId="ADAL" clId="{113E2349-CFD8-4F08-A9E5-1909C445A8A6}" dt="2022-09-09T18:12:02.416" v="36266" actId="478"/>
          <ac:picMkLst>
            <pc:docMk/>
            <pc:sldMk cId="1238355709" sldId="361"/>
            <ac:picMk id="29" creationId="{FCC96A03-FF6F-F1D0-1B34-84F80D95E773}"/>
          </ac:picMkLst>
        </pc:picChg>
        <pc:picChg chg="add del mod">
          <ac:chgData name="Jonathan Arsenault" userId="fdf77038-d156-48fc-98d4-fee5a24026d9" providerId="ADAL" clId="{113E2349-CFD8-4F08-A9E5-1909C445A8A6}" dt="2022-09-09T18:11:23.888" v="36235" actId="478"/>
          <ac:picMkLst>
            <pc:docMk/>
            <pc:sldMk cId="1238355709" sldId="361"/>
            <ac:picMk id="30" creationId="{5B826471-0158-FD83-E64A-297F6241DC5E}"/>
          </ac:picMkLst>
        </pc:picChg>
        <pc:picChg chg="del mod ord replST">
          <ac:chgData name="Jonathan Arsenault" userId="fdf77038-d156-48fc-98d4-fee5a24026d9" providerId="ADAL" clId="{113E2349-CFD8-4F08-A9E5-1909C445A8A6}" dt="2022-09-09T18:12:23.159" v="36296" actId="478"/>
          <ac:picMkLst>
            <pc:docMk/>
            <pc:sldMk cId="1238355709" sldId="361"/>
            <ac:picMk id="32" creationId="{EABAA525-64B7-5D66-20FA-0B73950B16D1}"/>
          </ac:picMkLst>
        </pc:picChg>
        <pc:picChg chg="mod ord replST">
          <ac:chgData name="Jonathan Arsenault" userId="fdf77038-d156-48fc-98d4-fee5a24026d9" providerId="ADAL" clId="{113E2349-CFD8-4F08-A9E5-1909C445A8A6}" dt="2022-09-09T18:16:10.409" v="36399" actId="1076"/>
          <ac:picMkLst>
            <pc:docMk/>
            <pc:sldMk cId="1238355709" sldId="361"/>
            <ac:picMk id="34" creationId="{CADB28BF-6256-859D-E91E-0856A0E656EE}"/>
          </ac:picMkLst>
        </pc:picChg>
        <pc:picChg chg="mod ord replST">
          <ac:chgData name="Jonathan Arsenault" userId="fdf77038-d156-48fc-98d4-fee5a24026d9" providerId="ADAL" clId="{113E2349-CFD8-4F08-A9E5-1909C445A8A6}" dt="2022-09-12T19:24:17.700" v="37163" actId="1038"/>
          <ac:picMkLst>
            <pc:docMk/>
            <pc:sldMk cId="1238355709" sldId="361"/>
            <ac:picMk id="36" creationId="{130113E9-3DD2-568D-E941-33A5EF350197}"/>
          </ac:picMkLst>
        </pc:picChg>
        <pc:picChg chg="add del mod">
          <ac:chgData name="Jonathan Arsenault" userId="fdf77038-d156-48fc-98d4-fee5a24026d9" providerId="ADAL" clId="{113E2349-CFD8-4F08-A9E5-1909C445A8A6}" dt="2022-09-09T18:15:47.117" v="36375" actId="478"/>
          <ac:picMkLst>
            <pc:docMk/>
            <pc:sldMk cId="1238355709" sldId="361"/>
            <ac:picMk id="37" creationId="{796F8816-56EA-9048-EFA3-B0BC4F5BF389}"/>
          </ac:picMkLst>
        </pc:picChg>
        <pc:picChg chg="mod ord replST">
          <ac:chgData name="Jonathan Arsenault" userId="fdf77038-d156-48fc-98d4-fee5a24026d9" providerId="ADAL" clId="{113E2349-CFD8-4F08-A9E5-1909C445A8A6}" dt="2022-09-09T18:16:21.952" v="36402" actId="1076"/>
          <ac:picMkLst>
            <pc:docMk/>
            <pc:sldMk cId="1238355709" sldId="361"/>
            <ac:picMk id="39" creationId="{FB086B78-0832-747F-7C85-03BCF5BC1A3F}"/>
          </ac:picMkLst>
        </pc:picChg>
      </pc:sldChg>
      <pc:sldChg chg="addSp modSp new mod">
        <pc:chgData name="Jonathan Arsenault" userId="fdf77038-d156-48fc-98d4-fee5a24026d9" providerId="ADAL" clId="{113E2349-CFD8-4F08-A9E5-1909C445A8A6}" dt="2022-09-08T15:19:04.083" v="32299" actId="14734"/>
        <pc:sldMkLst>
          <pc:docMk/>
          <pc:sldMk cId="4060835716" sldId="362"/>
        </pc:sldMkLst>
        <pc:spChg chg="mod">
          <ac:chgData name="Jonathan Arsenault" userId="fdf77038-d156-48fc-98d4-fee5a24026d9" providerId="ADAL" clId="{113E2349-CFD8-4F08-A9E5-1909C445A8A6}" dt="2022-09-07T15:03:56.707" v="29934" actId="20577"/>
          <ac:spMkLst>
            <pc:docMk/>
            <pc:sldMk cId="4060835716" sldId="362"/>
            <ac:spMk id="2" creationId="{29D3E189-A45C-9B5A-5E19-38160CB5AA4B}"/>
          </ac:spMkLst>
        </pc:spChg>
        <pc:spChg chg="mod">
          <ac:chgData name="Jonathan Arsenault" userId="fdf77038-d156-48fc-98d4-fee5a24026d9" providerId="ADAL" clId="{113E2349-CFD8-4F08-A9E5-1909C445A8A6}" dt="2022-09-07T15:23:43.679" v="30399" actId="5793"/>
          <ac:spMkLst>
            <pc:docMk/>
            <pc:sldMk cId="4060835716" sldId="362"/>
            <ac:spMk id="3" creationId="{0A5D57BA-6309-DBCE-71A1-6DE46326EDC1}"/>
          </ac:spMkLst>
        </pc:spChg>
        <pc:spChg chg="mod">
          <ac:chgData name="Jonathan Arsenault" userId="fdf77038-d156-48fc-98d4-fee5a24026d9" providerId="ADAL" clId="{113E2349-CFD8-4F08-A9E5-1909C445A8A6}" dt="2022-09-07T15:22:27.677" v="30300" actId="20577"/>
          <ac:spMkLst>
            <pc:docMk/>
            <pc:sldMk cId="4060835716" sldId="362"/>
            <ac:spMk id="5" creationId="{044138C7-C25D-E4F2-A6D9-1AE875078BAA}"/>
          </ac:spMkLst>
        </pc:spChg>
        <pc:graphicFrameChg chg="add mod modGraphic">
          <ac:chgData name="Jonathan Arsenault" userId="fdf77038-d156-48fc-98d4-fee5a24026d9" providerId="ADAL" clId="{113E2349-CFD8-4F08-A9E5-1909C445A8A6}" dt="2022-09-08T15:19:04.083" v="32299" actId="14734"/>
          <ac:graphicFrameMkLst>
            <pc:docMk/>
            <pc:sldMk cId="4060835716" sldId="362"/>
            <ac:graphicFrameMk id="6" creationId="{C63E881D-B9AF-DD1A-EEC2-A00D7DD3A60A}"/>
          </ac:graphicFrameMkLst>
        </pc:graphicFrameChg>
        <pc:graphicFrameChg chg="add mod modGraphic">
          <ac:chgData name="Jonathan Arsenault" userId="fdf77038-d156-48fc-98d4-fee5a24026d9" providerId="ADAL" clId="{113E2349-CFD8-4F08-A9E5-1909C445A8A6}" dt="2022-09-07T15:23:19.460" v="30343" actId="1036"/>
          <ac:graphicFrameMkLst>
            <pc:docMk/>
            <pc:sldMk cId="4060835716" sldId="362"/>
            <ac:graphicFrameMk id="7" creationId="{4F62825F-EC1A-C8F1-9D54-AE8036125832}"/>
          </ac:graphicFrameMkLst>
        </pc:graphicFrameChg>
        <pc:cxnChg chg="add mod">
          <ac:chgData name="Jonathan Arsenault" userId="fdf77038-d156-48fc-98d4-fee5a24026d9" providerId="ADAL" clId="{113E2349-CFD8-4F08-A9E5-1909C445A8A6}" dt="2022-09-07T15:23:19.460" v="30343" actId="1036"/>
          <ac:cxnSpMkLst>
            <pc:docMk/>
            <pc:sldMk cId="4060835716" sldId="362"/>
            <ac:cxnSpMk id="9" creationId="{C06ACCFE-D975-2A7D-D0E5-69BA176D2783}"/>
          </ac:cxnSpMkLst>
        </pc:cxnChg>
      </pc:sldChg>
      <pc:sldChg chg="delSp modSp add mod">
        <pc:chgData name="Jonathan Arsenault" userId="fdf77038-d156-48fc-98d4-fee5a24026d9" providerId="ADAL" clId="{113E2349-CFD8-4F08-A9E5-1909C445A8A6}" dt="2022-09-09T12:58:49.730" v="35896" actId="20577"/>
        <pc:sldMkLst>
          <pc:docMk/>
          <pc:sldMk cId="3325455703" sldId="363"/>
        </pc:sldMkLst>
        <pc:spChg chg="mod">
          <ac:chgData name="Jonathan Arsenault" userId="fdf77038-d156-48fc-98d4-fee5a24026d9" providerId="ADAL" clId="{113E2349-CFD8-4F08-A9E5-1909C445A8A6}" dt="2022-09-08T12:15:27.447" v="30691" actId="20577"/>
          <ac:spMkLst>
            <pc:docMk/>
            <pc:sldMk cId="3325455703" sldId="363"/>
            <ac:spMk id="2" creationId="{29D3E189-A45C-9B5A-5E19-38160CB5AA4B}"/>
          </ac:spMkLst>
        </pc:spChg>
        <pc:spChg chg="mod">
          <ac:chgData name="Jonathan Arsenault" userId="fdf77038-d156-48fc-98d4-fee5a24026d9" providerId="ADAL" clId="{113E2349-CFD8-4F08-A9E5-1909C445A8A6}" dt="2022-09-09T12:58:49.730" v="35896" actId="20577"/>
          <ac:spMkLst>
            <pc:docMk/>
            <pc:sldMk cId="3325455703" sldId="363"/>
            <ac:spMk id="3" creationId="{0A5D57BA-6309-DBCE-71A1-6DE46326EDC1}"/>
          </ac:spMkLst>
        </pc:spChg>
        <pc:spChg chg="mod">
          <ac:chgData name="Jonathan Arsenault" userId="fdf77038-d156-48fc-98d4-fee5a24026d9" providerId="ADAL" clId="{113E2349-CFD8-4F08-A9E5-1909C445A8A6}" dt="2022-09-07T15:22:51.500" v="30329" actId="20577"/>
          <ac:spMkLst>
            <pc:docMk/>
            <pc:sldMk cId="3325455703" sldId="363"/>
            <ac:spMk id="5" creationId="{044138C7-C25D-E4F2-A6D9-1AE875078BAA}"/>
          </ac:spMkLst>
        </pc:spChg>
        <pc:graphicFrameChg chg="del">
          <ac:chgData name="Jonathan Arsenault" userId="fdf77038-d156-48fc-98d4-fee5a24026d9" providerId="ADAL" clId="{113E2349-CFD8-4F08-A9E5-1909C445A8A6}" dt="2022-09-07T15:35:54.152" v="30401" actId="478"/>
          <ac:graphicFrameMkLst>
            <pc:docMk/>
            <pc:sldMk cId="3325455703" sldId="363"/>
            <ac:graphicFrameMk id="6" creationId="{C63E881D-B9AF-DD1A-EEC2-A00D7DD3A60A}"/>
          </ac:graphicFrameMkLst>
        </pc:graphicFrameChg>
        <pc:graphicFrameChg chg="del">
          <ac:chgData name="Jonathan Arsenault" userId="fdf77038-d156-48fc-98d4-fee5a24026d9" providerId="ADAL" clId="{113E2349-CFD8-4F08-A9E5-1909C445A8A6}" dt="2022-09-07T15:35:54.152" v="30401" actId="478"/>
          <ac:graphicFrameMkLst>
            <pc:docMk/>
            <pc:sldMk cId="3325455703" sldId="363"/>
            <ac:graphicFrameMk id="7" creationId="{4F62825F-EC1A-C8F1-9D54-AE8036125832}"/>
          </ac:graphicFrameMkLst>
        </pc:graphicFrameChg>
        <pc:cxnChg chg="del">
          <ac:chgData name="Jonathan Arsenault" userId="fdf77038-d156-48fc-98d4-fee5a24026d9" providerId="ADAL" clId="{113E2349-CFD8-4F08-A9E5-1909C445A8A6}" dt="2022-09-07T15:35:54.152" v="30401" actId="478"/>
          <ac:cxnSpMkLst>
            <pc:docMk/>
            <pc:sldMk cId="3325455703" sldId="363"/>
            <ac:cxnSpMk id="9" creationId="{C06ACCFE-D975-2A7D-D0E5-69BA176D2783}"/>
          </ac:cxnSpMkLst>
        </pc:cxnChg>
      </pc:sldChg>
      <pc:sldChg chg="addSp delSp modSp add mod">
        <pc:chgData name="Jonathan Arsenault" userId="fdf77038-d156-48fc-98d4-fee5a24026d9" providerId="ADAL" clId="{113E2349-CFD8-4F08-A9E5-1909C445A8A6}" dt="2022-09-08T14:54:55.166" v="31716" actId="207"/>
        <pc:sldMkLst>
          <pc:docMk/>
          <pc:sldMk cId="1405914080" sldId="364"/>
        </pc:sldMkLst>
        <pc:spChg chg="mod">
          <ac:chgData name="Jonathan Arsenault" userId="fdf77038-d156-48fc-98d4-fee5a24026d9" providerId="ADAL" clId="{113E2349-CFD8-4F08-A9E5-1909C445A8A6}" dt="2022-09-07T15:37:15.709" v="30415" actId="20577"/>
          <ac:spMkLst>
            <pc:docMk/>
            <pc:sldMk cId="1405914080" sldId="364"/>
            <ac:spMk id="2" creationId="{29D3E189-A45C-9B5A-5E19-38160CB5AA4B}"/>
          </ac:spMkLst>
        </pc:spChg>
        <pc:spChg chg="del">
          <ac:chgData name="Jonathan Arsenault" userId="fdf77038-d156-48fc-98d4-fee5a24026d9" providerId="ADAL" clId="{113E2349-CFD8-4F08-A9E5-1909C445A8A6}" dt="2022-09-07T17:19:21.674" v="30417"/>
          <ac:spMkLst>
            <pc:docMk/>
            <pc:sldMk cId="1405914080" sldId="364"/>
            <ac:spMk id="3" creationId="{0A5D57BA-6309-DBCE-71A1-6DE46326EDC1}"/>
          </ac:spMkLst>
        </pc:spChg>
        <pc:spChg chg="del">
          <ac:chgData name="Jonathan Arsenault" userId="fdf77038-d156-48fc-98d4-fee5a24026d9" providerId="ADAL" clId="{113E2349-CFD8-4F08-A9E5-1909C445A8A6}" dt="2022-09-07T15:37:19.486" v="30416" actId="478"/>
          <ac:spMkLst>
            <pc:docMk/>
            <pc:sldMk cId="1405914080" sldId="364"/>
            <ac:spMk id="5" creationId="{044138C7-C25D-E4F2-A6D9-1AE875078BAA}"/>
          </ac:spMkLst>
        </pc:spChg>
        <pc:spChg chg="add mod">
          <ac:chgData name="Jonathan Arsenault" userId="fdf77038-d156-48fc-98d4-fee5a24026d9" providerId="ADAL" clId="{113E2349-CFD8-4F08-A9E5-1909C445A8A6}" dt="2022-09-07T15:37:19.486" v="30416" actId="478"/>
          <ac:spMkLst>
            <pc:docMk/>
            <pc:sldMk cId="1405914080" sldId="364"/>
            <ac:spMk id="7" creationId="{41383C90-040F-370B-A3CD-242633E54539}"/>
          </ac:spMkLst>
        </pc:spChg>
        <pc:spChg chg="add del mod">
          <ac:chgData name="Jonathan Arsenault" userId="fdf77038-d156-48fc-98d4-fee5a24026d9" providerId="ADAL" clId="{113E2349-CFD8-4F08-A9E5-1909C445A8A6}" dt="2022-09-07T17:20:34.112" v="30423"/>
          <ac:spMkLst>
            <pc:docMk/>
            <pc:sldMk cId="1405914080" sldId="364"/>
            <ac:spMk id="11" creationId="{8BAF2303-17A2-4CAA-ECED-1850B64DE4E1}"/>
          </ac:spMkLst>
        </pc:spChg>
        <pc:spChg chg="add del mod">
          <ac:chgData name="Jonathan Arsenault" userId="fdf77038-d156-48fc-98d4-fee5a24026d9" providerId="ADAL" clId="{113E2349-CFD8-4F08-A9E5-1909C445A8A6}" dt="2022-09-07T17:21:57.354" v="30427"/>
          <ac:spMkLst>
            <pc:docMk/>
            <pc:sldMk cId="1405914080" sldId="364"/>
            <ac:spMk id="15" creationId="{629FECC1-F6C9-C8B3-B9E8-6078CF2FAE42}"/>
          </ac:spMkLst>
        </pc:spChg>
        <pc:spChg chg="add mod">
          <ac:chgData name="Jonathan Arsenault" userId="fdf77038-d156-48fc-98d4-fee5a24026d9" providerId="ADAL" clId="{113E2349-CFD8-4F08-A9E5-1909C445A8A6}" dt="2022-09-08T14:54:55.166" v="31716" actId="207"/>
          <ac:spMkLst>
            <pc:docMk/>
            <pc:sldMk cId="1405914080" sldId="364"/>
            <ac:spMk id="19" creationId="{6C7EEDF1-81B3-6C32-F6EE-180F8C8F6AA8}"/>
          </ac:spMkLst>
        </pc:spChg>
        <pc:picChg chg="add del mod">
          <ac:chgData name="Jonathan Arsenault" userId="fdf77038-d156-48fc-98d4-fee5a24026d9" providerId="ADAL" clId="{113E2349-CFD8-4F08-A9E5-1909C445A8A6}" dt="2022-09-07T17:19:29.481" v="30422" actId="478"/>
          <ac:picMkLst>
            <pc:docMk/>
            <pc:sldMk cId="1405914080" sldId="364"/>
            <ac:picMk id="9" creationId="{8BB65DB2-34C0-E5EB-C41A-95B63FC92714}"/>
          </ac:picMkLst>
        </pc:picChg>
        <pc:picChg chg="add del mod">
          <ac:chgData name="Jonathan Arsenault" userId="fdf77038-d156-48fc-98d4-fee5a24026d9" providerId="ADAL" clId="{113E2349-CFD8-4F08-A9E5-1909C445A8A6}" dt="2022-09-07T17:20:36.024" v="30426" actId="478"/>
          <ac:picMkLst>
            <pc:docMk/>
            <pc:sldMk cId="1405914080" sldId="364"/>
            <ac:picMk id="13" creationId="{6A720994-96F3-DC23-8FCF-18D1BFB2BABA}"/>
          </ac:picMkLst>
        </pc:picChg>
        <pc:picChg chg="add del mod">
          <ac:chgData name="Jonathan Arsenault" userId="fdf77038-d156-48fc-98d4-fee5a24026d9" providerId="ADAL" clId="{113E2349-CFD8-4F08-A9E5-1909C445A8A6}" dt="2022-09-07T17:22:16.320" v="30434" actId="478"/>
          <ac:picMkLst>
            <pc:docMk/>
            <pc:sldMk cId="1405914080" sldId="364"/>
            <ac:picMk id="17" creationId="{6AC6E087-3DC0-0818-43FE-B50312A0EEEC}"/>
          </ac:picMkLst>
        </pc:picChg>
      </pc:sldChg>
      <pc:sldChg chg="new del">
        <pc:chgData name="Jonathan Arsenault" userId="fdf77038-d156-48fc-98d4-fee5a24026d9" providerId="ADAL" clId="{113E2349-CFD8-4F08-A9E5-1909C445A8A6}" dt="2022-09-07T17:24:08.309" v="30436" actId="680"/>
        <pc:sldMkLst>
          <pc:docMk/>
          <pc:sldMk cId="451274119" sldId="365"/>
        </pc:sldMkLst>
      </pc:sldChg>
      <pc:sldChg chg="addSp delSp modSp new mod">
        <pc:chgData name="Jonathan Arsenault" userId="fdf77038-d156-48fc-98d4-fee5a24026d9" providerId="ADAL" clId="{113E2349-CFD8-4F08-A9E5-1909C445A8A6}" dt="2022-09-08T23:22:27.746" v="34617" actId="478"/>
        <pc:sldMkLst>
          <pc:docMk/>
          <pc:sldMk cId="2573688938" sldId="365"/>
        </pc:sldMkLst>
        <pc:spChg chg="mod">
          <ac:chgData name="Jonathan Arsenault" userId="fdf77038-d156-48fc-98d4-fee5a24026d9" providerId="ADAL" clId="{113E2349-CFD8-4F08-A9E5-1909C445A8A6}" dt="2022-09-07T17:24:19.983" v="30453" actId="20577"/>
          <ac:spMkLst>
            <pc:docMk/>
            <pc:sldMk cId="2573688938" sldId="365"/>
            <ac:spMk id="2" creationId="{38894AB1-2703-65CC-7E78-6433BEE86D43}"/>
          </ac:spMkLst>
        </pc:spChg>
        <pc:spChg chg="mod">
          <ac:chgData name="Jonathan Arsenault" userId="fdf77038-d156-48fc-98d4-fee5a24026d9" providerId="ADAL" clId="{113E2349-CFD8-4F08-A9E5-1909C445A8A6}" dt="2022-09-08T23:22:24.401" v="34616" actId="20577"/>
          <ac:spMkLst>
            <pc:docMk/>
            <pc:sldMk cId="2573688938" sldId="365"/>
            <ac:spMk id="3" creationId="{AFC3D160-16F7-6099-541E-0E009F161D33}"/>
          </ac:spMkLst>
        </pc:spChg>
        <pc:picChg chg="add del mod">
          <ac:chgData name="Jonathan Arsenault" userId="fdf77038-d156-48fc-98d4-fee5a24026d9" providerId="ADAL" clId="{113E2349-CFD8-4F08-A9E5-1909C445A8A6}" dt="2022-09-08T23:22:27.746" v="34617" actId="478"/>
          <ac:picMkLst>
            <pc:docMk/>
            <pc:sldMk cId="2573688938" sldId="365"/>
            <ac:picMk id="7" creationId="{9769E096-FFE4-D374-3E1D-5AEC898D365F}"/>
          </ac:picMkLst>
        </pc:picChg>
      </pc:sldChg>
      <pc:sldChg chg="new del">
        <pc:chgData name="Jonathan Arsenault" userId="fdf77038-d156-48fc-98d4-fee5a24026d9" providerId="ADAL" clId="{113E2349-CFD8-4F08-A9E5-1909C445A8A6}" dt="2022-09-07T17:24:12.009" v="30438" actId="680"/>
        <pc:sldMkLst>
          <pc:docMk/>
          <pc:sldMk cId="3027357773" sldId="365"/>
        </pc:sldMkLst>
      </pc:sldChg>
      <pc:sldChg chg="modSp new mod">
        <pc:chgData name="Jonathan Arsenault" userId="fdf77038-d156-48fc-98d4-fee5a24026d9" providerId="ADAL" clId="{113E2349-CFD8-4F08-A9E5-1909C445A8A6}" dt="2022-09-09T12:53:22.283" v="35517" actId="20577"/>
        <pc:sldMkLst>
          <pc:docMk/>
          <pc:sldMk cId="2950442913" sldId="366"/>
        </pc:sldMkLst>
        <pc:spChg chg="mod">
          <ac:chgData name="Jonathan Arsenault" userId="fdf77038-d156-48fc-98d4-fee5a24026d9" providerId="ADAL" clId="{113E2349-CFD8-4F08-A9E5-1909C445A8A6}" dt="2022-09-08T12:14:04.807" v="30648" actId="20577"/>
          <ac:spMkLst>
            <pc:docMk/>
            <pc:sldMk cId="2950442913" sldId="366"/>
            <ac:spMk id="2" creationId="{8934DFD1-B651-9FAC-0C75-F3DFCDCE8353}"/>
          </ac:spMkLst>
        </pc:spChg>
        <pc:spChg chg="mod">
          <ac:chgData name="Jonathan Arsenault" userId="fdf77038-d156-48fc-98d4-fee5a24026d9" providerId="ADAL" clId="{113E2349-CFD8-4F08-A9E5-1909C445A8A6}" dt="2022-09-09T12:53:22.283" v="35517" actId="20577"/>
          <ac:spMkLst>
            <pc:docMk/>
            <pc:sldMk cId="2950442913" sldId="366"/>
            <ac:spMk id="3" creationId="{161CA95B-4594-99CF-0AD9-057262B71A95}"/>
          </ac:spMkLst>
        </pc:spChg>
        <pc:spChg chg="mod">
          <ac:chgData name="Jonathan Arsenault" userId="fdf77038-d156-48fc-98d4-fee5a24026d9" providerId="ADAL" clId="{113E2349-CFD8-4F08-A9E5-1909C445A8A6}" dt="2022-09-08T12:14:20.591" v="30662" actId="20577"/>
          <ac:spMkLst>
            <pc:docMk/>
            <pc:sldMk cId="2950442913" sldId="366"/>
            <ac:spMk id="5" creationId="{D94F5AEB-FF07-E17D-794A-B763494DF887}"/>
          </ac:spMkLst>
        </pc:spChg>
      </pc:sldChg>
      <pc:sldChg chg="modSp new del mod">
        <pc:chgData name="Jonathan Arsenault" userId="fdf77038-d156-48fc-98d4-fee5a24026d9" providerId="ADAL" clId="{113E2349-CFD8-4F08-A9E5-1909C445A8A6}" dt="2022-09-08T15:02:08.651" v="31717" actId="2696"/>
        <pc:sldMkLst>
          <pc:docMk/>
          <pc:sldMk cId="3922450494" sldId="367"/>
        </pc:sldMkLst>
        <pc:spChg chg="mod">
          <ac:chgData name="Jonathan Arsenault" userId="fdf77038-d156-48fc-98d4-fee5a24026d9" providerId="ADAL" clId="{113E2349-CFD8-4F08-A9E5-1909C445A8A6}" dt="2022-09-08T12:21:36.483" v="30712" actId="20577"/>
          <ac:spMkLst>
            <pc:docMk/>
            <pc:sldMk cId="3922450494" sldId="367"/>
            <ac:spMk id="2" creationId="{ECE8E1D9-367B-ABFB-6606-4B74B4950575}"/>
          </ac:spMkLst>
        </pc:spChg>
        <pc:spChg chg="mod">
          <ac:chgData name="Jonathan Arsenault" userId="fdf77038-d156-48fc-98d4-fee5a24026d9" providerId="ADAL" clId="{113E2349-CFD8-4F08-A9E5-1909C445A8A6}" dt="2022-09-08T12:47:08.436" v="30753" actId="20577"/>
          <ac:spMkLst>
            <pc:docMk/>
            <pc:sldMk cId="3922450494" sldId="367"/>
            <ac:spMk id="5" creationId="{6D4F93B8-38A4-33A8-CAE7-E72AB3C79029}"/>
          </ac:spMkLst>
        </pc:spChg>
      </pc:sldChg>
      <pc:sldChg chg="modSp new mod ord modAnim">
        <pc:chgData name="Jonathan Arsenault" userId="fdf77038-d156-48fc-98d4-fee5a24026d9" providerId="ADAL" clId="{113E2349-CFD8-4F08-A9E5-1909C445A8A6}" dt="2022-09-09T12:48:35.689" v="35502" actId="20577"/>
        <pc:sldMkLst>
          <pc:docMk/>
          <pc:sldMk cId="3380784980" sldId="368"/>
        </pc:sldMkLst>
        <pc:spChg chg="mod">
          <ac:chgData name="Jonathan Arsenault" userId="fdf77038-d156-48fc-98d4-fee5a24026d9" providerId="ADAL" clId="{113E2349-CFD8-4F08-A9E5-1909C445A8A6}" dt="2022-09-08T12:47:43.857" v="30757"/>
          <ac:spMkLst>
            <pc:docMk/>
            <pc:sldMk cId="3380784980" sldId="368"/>
            <ac:spMk id="2" creationId="{8FCD0280-632B-62DF-274C-8725F7F129A3}"/>
          </ac:spMkLst>
        </pc:spChg>
        <pc:spChg chg="mod">
          <ac:chgData name="Jonathan Arsenault" userId="fdf77038-d156-48fc-98d4-fee5a24026d9" providerId="ADAL" clId="{113E2349-CFD8-4F08-A9E5-1909C445A8A6}" dt="2022-09-09T12:48:35.689" v="35502" actId="20577"/>
          <ac:spMkLst>
            <pc:docMk/>
            <pc:sldMk cId="3380784980" sldId="368"/>
            <ac:spMk id="3" creationId="{4413DEDE-5594-F37E-7855-1BC7025E0408}"/>
          </ac:spMkLst>
        </pc:spChg>
        <pc:spChg chg="mod">
          <ac:chgData name="Jonathan Arsenault" userId="fdf77038-d156-48fc-98d4-fee5a24026d9" providerId="ADAL" clId="{113E2349-CFD8-4F08-A9E5-1909C445A8A6}" dt="2022-09-08T12:47:51.608" v="30787" actId="20577"/>
          <ac:spMkLst>
            <pc:docMk/>
            <pc:sldMk cId="3380784980" sldId="368"/>
            <ac:spMk id="5" creationId="{EE2B145E-84BF-A4C8-F849-8409DB243860}"/>
          </ac:spMkLst>
        </pc:spChg>
      </pc:sldChg>
      <pc:sldChg chg="addSp modSp new mod">
        <pc:chgData name="Jonathan Arsenault" userId="fdf77038-d156-48fc-98d4-fee5a24026d9" providerId="ADAL" clId="{113E2349-CFD8-4F08-A9E5-1909C445A8A6}" dt="2022-09-08T15:54:31.682" v="32636" actId="14100"/>
        <pc:sldMkLst>
          <pc:docMk/>
          <pc:sldMk cId="3101217550" sldId="369"/>
        </pc:sldMkLst>
        <pc:spChg chg="mod">
          <ac:chgData name="Jonathan Arsenault" userId="fdf77038-d156-48fc-98d4-fee5a24026d9" providerId="ADAL" clId="{113E2349-CFD8-4F08-A9E5-1909C445A8A6}" dt="2022-09-08T12:48:05.169" v="30806" actId="20577"/>
          <ac:spMkLst>
            <pc:docMk/>
            <pc:sldMk cId="3101217550" sldId="369"/>
            <ac:spMk id="2" creationId="{27AEFAA2-5BE8-1918-46FD-FA376D68F391}"/>
          </ac:spMkLst>
        </pc:spChg>
        <pc:spChg chg="mod">
          <ac:chgData name="Jonathan Arsenault" userId="fdf77038-d156-48fc-98d4-fee5a24026d9" providerId="ADAL" clId="{113E2349-CFD8-4F08-A9E5-1909C445A8A6}" dt="2022-09-08T15:54:31.682" v="32636" actId="14100"/>
          <ac:spMkLst>
            <pc:docMk/>
            <pc:sldMk cId="3101217550" sldId="369"/>
            <ac:spMk id="3" creationId="{C768C944-FFFB-E1F4-BF94-E6E1874A2991}"/>
          </ac:spMkLst>
        </pc:spChg>
        <pc:spChg chg="mod">
          <ac:chgData name="Jonathan Arsenault" userId="fdf77038-d156-48fc-98d4-fee5a24026d9" providerId="ADAL" clId="{113E2349-CFD8-4F08-A9E5-1909C445A8A6}" dt="2022-09-08T12:48:08.929" v="30822" actId="20577"/>
          <ac:spMkLst>
            <pc:docMk/>
            <pc:sldMk cId="3101217550" sldId="369"/>
            <ac:spMk id="5" creationId="{DCDD4F20-AD37-1609-F706-166E4A5A2F45}"/>
          </ac:spMkLst>
        </pc:spChg>
        <pc:spChg chg="add mod">
          <ac:chgData name="Jonathan Arsenault" userId="fdf77038-d156-48fc-98d4-fee5a24026d9" providerId="ADAL" clId="{113E2349-CFD8-4F08-A9E5-1909C445A8A6}" dt="2022-09-08T15:52:05.456" v="32613" actId="1582"/>
          <ac:spMkLst>
            <pc:docMk/>
            <pc:sldMk cId="3101217550" sldId="369"/>
            <ac:spMk id="8" creationId="{72E83CFF-BDF5-B17B-58C9-994BCFEA3EE8}"/>
          </ac:spMkLst>
        </pc:spChg>
        <pc:spChg chg="add mod">
          <ac:chgData name="Jonathan Arsenault" userId="fdf77038-d156-48fc-98d4-fee5a24026d9" providerId="ADAL" clId="{113E2349-CFD8-4F08-A9E5-1909C445A8A6}" dt="2022-09-08T15:52:57.802" v="32635" actId="1038"/>
          <ac:spMkLst>
            <pc:docMk/>
            <pc:sldMk cId="3101217550" sldId="369"/>
            <ac:spMk id="9" creationId="{AC790988-C56B-F1DF-73A0-AB2592CF2B50}"/>
          </ac:spMkLst>
        </pc:spChg>
        <pc:spChg chg="add mod">
          <ac:chgData name="Jonathan Arsenault" userId="fdf77038-d156-48fc-98d4-fee5a24026d9" providerId="ADAL" clId="{113E2349-CFD8-4F08-A9E5-1909C445A8A6}" dt="2022-09-08T15:52:18.066" v="32618" actId="1076"/>
          <ac:spMkLst>
            <pc:docMk/>
            <pc:sldMk cId="3101217550" sldId="369"/>
            <ac:spMk id="10" creationId="{0337285E-11A9-EDC1-E7F5-DF94F18ABD07}"/>
          </ac:spMkLst>
        </pc:spChg>
        <pc:spChg chg="add mod">
          <ac:chgData name="Jonathan Arsenault" userId="fdf77038-d156-48fc-98d4-fee5a24026d9" providerId="ADAL" clId="{113E2349-CFD8-4F08-A9E5-1909C445A8A6}" dt="2022-09-08T15:52:33.999" v="32627" actId="1076"/>
          <ac:spMkLst>
            <pc:docMk/>
            <pc:sldMk cId="3101217550" sldId="369"/>
            <ac:spMk id="11" creationId="{7108D61D-0AEE-2BB9-C762-80407806ACC5}"/>
          </ac:spMkLst>
        </pc:spChg>
        <pc:spChg chg="add mod">
          <ac:chgData name="Jonathan Arsenault" userId="fdf77038-d156-48fc-98d4-fee5a24026d9" providerId="ADAL" clId="{113E2349-CFD8-4F08-A9E5-1909C445A8A6}" dt="2022-09-08T15:52:42.732" v="32629" actId="1076"/>
          <ac:spMkLst>
            <pc:docMk/>
            <pc:sldMk cId="3101217550" sldId="369"/>
            <ac:spMk id="12" creationId="{656B1D9C-3699-48A5-0EBB-342C4617BD0B}"/>
          </ac:spMkLst>
        </pc:spChg>
        <pc:spChg chg="add mod">
          <ac:chgData name="Jonathan Arsenault" userId="fdf77038-d156-48fc-98d4-fee5a24026d9" providerId="ADAL" clId="{113E2349-CFD8-4F08-A9E5-1909C445A8A6}" dt="2022-09-08T15:52:47.608" v="32631" actId="1076"/>
          <ac:spMkLst>
            <pc:docMk/>
            <pc:sldMk cId="3101217550" sldId="369"/>
            <ac:spMk id="13" creationId="{442EB054-B138-4865-75AE-4D368DD9021C}"/>
          </ac:spMkLst>
        </pc:spChg>
        <pc:picChg chg="add mod">
          <ac:chgData name="Jonathan Arsenault" userId="fdf77038-d156-48fc-98d4-fee5a24026d9" providerId="ADAL" clId="{113E2349-CFD8-4F08-A9E5-1909C445A8A6}" dt="2022-09-08T15:50:41.504" v="32484" actId="1076"/>
          <ac:picMkLst>
            <pc:docMk/>
            <pc:sldMk cId="3101217550" sldId="369"/>
            <ac:picMk id="7" creationId="{543EC94E-64A0-FCE5-7034-6CCBC7AABD40}"/>
          </ac:picMkLst>
        </pc:picChg>
      </pc:sldChg>
      <pc:sldChg chg="modSp new mod">
        <pc:chgData name="Jonathan Arsenault" userId="fdf77038-d156-48fc-98d4-fee5a24026d9" providerId="ADAL" clId="{113E2349-CFD8-4F08-A9E5-1909C445A8A6}" dt="2022-09-08T15:08:58.929" v="32295" actId="20577"/>
        <pc:sldMkLst>
          <pc:docMk/>
          <pc:sldMk cId="2935227163" sldId="370"/>
        </pc:sldMkLst>
        <pc:spChg chg="mod">
          <ac:chgData name="Jonathan Arsenault" userId="fdf77038-d156-48fc-98d4-fee5a24026d9" providerId="ADAL" clId="{113E2349-CFD8-4F08-A9E5-1909C445A8A6}" dt="2022-09-08T12:49:08.649" v="30841" actId="20577"/>
          <ac:spMkLst>
            <pc:docMk/>
            <pc:sldMk cId="2935227163" sldId="370"/>
            <ac:spMk id="2" creationId="{C5344935-8637-F469-5C10-F2EB65BE7D9F}"/>
          </ac:spMkLst>
        </pc:spChg>
        <pc:spChg chg="mod">
          <ac:chgData name="Jonathan Arsenault" userId="fdf77038-d156-48fc-98d4-fee5a24026d9" providerId="ADAL" clId="{113E2349-CFD8-4F08-A9E5-1909C445A8A6}" dt="2022-09-08T15:08:58.929" v="32295" actId="20577"/>
          <ac:spMkLst>
            <pc:docMk/>
            <pc:sldMk cId="2935227163" sldId="370"/>
            <ac:spMk id="3" creationId="{B244732C-0055-3EB9-ED3A-A8408D9556C9}"/>
          </ac:spMkLst>
        </pc:spChg>
        <pc:spChg chg="mod">
          <ac:chgData name="Jonathan Arsenault" userId="fdf77038-d156-48fc-98d4-fee5a24026d9" providerId="ADAL" clId="{113E2349-CFD8-4F08-A9E5-1909C445A8A6}" dt="2022-09-08T12:49:22.690" v="30870" actId="20577"/>
          <ac:spMkLst>
            <pc:docMk/>
            <pc:sldMk cId="2935227163" sldId="370"/>
            <ac:spMk id="5" creationId="{66D6FEAA-92AE-5ADA-C593-6EC1D0395E7F}"/>
          </ac:spMkLst>
        </pc:spChg>
      </pc:sldChg>
      <pc:sldChg chg="addSp delSp modSp new mod delAnim modAnim">
        <pc:chgData name="Jonathan Arsenault" userId="fdf77038-d156-48fc-98d4-fee5a24026d9" providerId="ADAL" clId="{113E2349-CFD8-4F08-A9E5-1909C445A8A6}" dt="2022-09-08T14:54:23.923" v="31715" actId="1076"/>
        <pc:sldMkLst>
          <pc:docMk/>
          <pc:sldMk cId="273085325" sldId="371"/>
        </pc:sldMkLst>
        <pc:spChg chg="mod">
          <ac:chgData name="Jonathan Arsenault" userId="fdf77038-d156-48fc-98d4-fee5a24026d9" providerId="ADAL" clId="{113E2349-CFD8-4F08-A9E5-1909C445A8A6}" dt="2022-09-08T14:30:28.335" v="31642" actId="20577"/>
          <ac:spMkLst>
            <pc:docMk/>
            <pc:sldMk cId="273085325" sldId="371"/>
            <ac:spMk id="2" creationId="{D6548531-D175-0034-B9D4-116C4F2D1799}"/>
          </ac:spMkLst>
        </pc:spChg>
        <pc:spChg chg="del">
          <ac:chgData name="Jonathan Arsenault" userId="fdf77038-d156-48fc-98d4-fee5a24026d9" providerId="ADAL" clId="{113E2349-CFD8-4F08-A9E5-1909C445A8A6}" dt="2022-09-08T14:30:40.854" v="31677" actId="478"/>
          <ac:spMkLst>
            <pc:docMk/>
            <pc:sldMk cId="273085325" sldId="371"/>
            <ac:spMk id="3" creationId="{AC3058C5-A3B7-A930-B6DB-DCCADCADEDEC}"/>
          </ac:spMkLst>
        </pc:spChg>
        <pc:spChg chg="mod">
          <ac:chgData name="Jonathan Arsenault" userId="fdf77038-d156-48fc-98d4-fee5a24026d9" providerId="ADAL" clId="{113E2349-CFD8-4F08-A9E5-1909C445A8A6}" dt="2022-09-08T14:30:50.542" v="31679" actId="20577"/>
          <ac:spMkLst>
            <pc:docMk/>
            <pc:sldMk cId="273085325" sldId="371"/>
            <ac:spMk id="5" creationId="{0C34F01D-FD57-4DEA-0213-26FAE40C7D59}"/>
          </ac:spMkLst>
        </pc:spChg>
        <pc:picChg chg="add del mod">
          <ac:chgData name="Jonathan Arsenault" userId="fdf77038-d156-48fc-98d4-fee5a24026d9" providerId="ADAL" clId="{113E2349-CFD8-4F08-A9E5-1909C445A8A6}" dt="2022-09-08T14:53:51.824" v="31703" actId="478"/>
          <ac:picMkLst>
            <pc:docMk/>
            <pc:sldMk cId="273085325" sldId="371"/>
            <ac:picMk id="7" creationId="{C67CEB4D-D94A-58CE-0068-ECB4BA4E88CC}"/>
          </ac:picMkLst>
        </pc:picChg>
        <pc:picChg chg="add del mod">
          <ac:chgData name="Jonathan Arsenault" userId="fdf77038-d156-48fc-98d4-fee5a24026d9" providerId="ADAL" clId="{113E2349-CFD8-4F08-A9E5-1909C445A8A6}" dt="2022-09-08T14:54:11.682" v="31708" actId="478"/>
          <ac:picMkLst>
            <pc:docMk/>
            <pc:sldMk cId="273085325" sldId="371"/>
            <ac:picMk id="9" creationId="{DEED1C46-1483-5FC7-8649-961DD9BA3C27}"/>
          </ac:picMkLst>
        </pc:picChg>
        <pc:picChg chg="add del mod">
          <ac:chgData name="Jonathan Arsenault" userId="fdf77038-d156-48fc-98d4-fee5a24026d9" providerId="ADAL" clId="{113E2349-CFD8-4F08-A9E5-1909C445A8A6}" dt="2022-09-08T14:54:17.425" v="31711" actId="478"/>
          <ac:picMkLst>
            <pc:docMk/>
            <pc:sldMk cId="273085325" sldId="371"/>
            <ac:picMk id="11" creationId="{DCAD4A8C-D9B7-587D-14CD-B5FE3DAF6BDD}"/>
          </ac:picMkLst>
        </pc:picChg>
        <pc:picChg chg="add mod">
          <ac:chgData name="Jonathan Arsenault" userId="fdf77038-d156-48fc-98d4-fee5a24026d9" providerId="ADAL" clId="{113E2349-CFD8-4F08-A9E5-1909C445A8A6}" dt="2022-09-08T14:54:05.965" v="31707" actId="1076"/>
          <ac:picMkLst>
            <pc:docMk/>
            <pc:sldMk cId="273085325" sldId="371"/>
            <ac:picMk id="13" creationId="{5ED73764-AB2F-B58D-3913-66F7E718FAA2}"/>
          </ac:picMkLst>
        </pc:picChg>
        <pc:picChg chg="add mod">
          <ac:chgData name="Jonathan Arsenault" userId="fdf77038-d156-48fc-98d4-fee5a24026d9" providerId="ADAL" clId="{113E2349-CFD8-4F08-A9E5-1909C445A8A6}" dt="2022-09-08T14:54:16.054" v="31710" actId="1076"/>
          <ac:picMkLst>
            <pc:docMk/>
            <pc:sldMk cId="273085325" sldId="371"/>
            <ac:picMk id="15" creationId="{806400A0-F69C-FFAF-525E-6F121DB53B02}"/>
          </ac:picMkLst>
        </pc:picChg>
        <pc:picChg chg="add mod">
          <ac:chgData name="Jonathan Arsenault" userId="fdf77038-d156-48fc-98d4-fee5a24026d9" providerId="ADAL" clId="{113E2349-CFD8-4F08-A9E5-1909C445A8A6}" dt="2022-09-08T14:54:23.923" v="31715" actId="1076"/>
          <ac:picMkLst>
            <pc:docMk/>
            <pc:sldMk cId="273085325" sldId="371"/>
            <ac:picMk id="17" creationId="{2BBCF048-B116-5047-F49A-C3A4EEE8F6EA}"/>
          </ac:picMkLst>
        </pc:picChg>
      </pc:sldChg>
      <pc:sldChg chg="addSp modSp add mod modAnim">
        <pc:chgData name="Jonathan Arsenault" userId="fdf77038-d156-48fc-98d4-fee5a24026d9" providerId="ADAL" clId="{113E2349-CFD8-4F08-A9E5-1909C445A8A6}" dt="2022-09-09T12:50:08.510" v="35516" actId="403"/>
        <pc:sldMkLst>
          <pc:docMk/>
          <pc:sldMk cId="3789395355" sldId="372"/>
        </pc:sldMkLst>
        <pc:spChg chg="mod">
          <ac:chgData name="Jonathan Arsenault" userId="fdf77038-d156-48fc-98d4-fee5a24026d9" providerId="ADAL" clId="{113E2349-CFD8-4F08-A9E5-1909C445A8A6}" dt="2022-09-08T15:09:44.163" v="32297" actId="20577"/>
          <ac:spMkLst>
            <pc:docMk/>
            <pc:sldMk cId="3789395355" sldId="372"/>
            <ac:spMk id="3" creationId="{4413DEDE-5594-F37E-7855-1BC7025E0408}"/>
          </ac:spMkLst>
        </pc:spChg>
        <pc:spChg chg="add mod">
          <ac:chgData name="Jonathan Arsenault" userId="fdf77038-d156-48fc-98d4-fee5a24026d9" providerId="ADAL" clId="{113E2349-CFD8-4F08-A9E5-1909C445A8A6}" dt="2022-09-09T12:49:29.472" v="35508" actId="14100"/>
          <ac:spMkLst>
            <pc:docMk/>
            <pc:sldMk cId="3789395355" sldId="372"/>
            <ac:spMk id="8" creationId="{AFD84DDC-3760-7D7B-F2BC-60B05EB36AC1}"/>
          </ac:spMkLst>
        </pc:spChg>
        <pc:spChg chg="add mod">
          <ac:chgData name="Jonathan Arsenault" userId="fdf77038-d156-48fc-98d4-fee5a24026d9" providerId="ADAL" clId="{113E2349-CFD8-4F08-A9E5-1909C445A8A6}" dt="2022-09-09T12:49:20.708" v="35505" actId="1076"/>
          <ac:spMkLst>
            <pc:docMk/>
            <pc:sldMk cId="3789395355" sldId="372"/>
            <ac:spMk id="9" creationId="{995BD562-86A3-D3B4-B2A1-C94728947FE7}"/>
          </ac:spMkLst>
        </pc:spChg>
        <pc:spChg chg="add mod">
          <ac:chgData name="Jonathan Arsenault" userId="fdf77038-d156-48fc-98d4-fee5a24026d9" providerId="ADAL" clId="{113E2349-CFD8-4F08-A9E5-1909C445A8A6}" dt="2022-09-09T12:50:08.510" v="35516" actId="403"/>
          <ac:spMkLst>
            <pc:docMk/>
            <pc:sldMk cId="3789395355" sldId="372"/>
            <ac:spMk id="16" creationId="{15B4E110-7397-562A-732D-F0765522E1C8}"/>
          </ac:spMkLst>
        </pc:spChg>
        <pc:picChg chg="add mod">
          <ac:chgData name="Jonathan Arsenault" userId="fdf77038-d156-48fc-98d4-fee5a24026d9" providerId="ADAL" clId="{113E2349-CFD8-4F08-A9E5-1909C445A8A6}" dt="2022-09-09T12:49:23.002" v="35506" actId="1076"/>
          <ac:picMkLst>
            <pc:docMk/>
            <pc:sldMk cId="3789395355" sldId="372"/>
            <ac:picMk id="7" creationId="{D09F9B9A-FC08-7A49-DE5A-79EF2138995B}"/>
          </ac:picMkLst>
        </pc:picChg>
        <pc:cxnChg chg="add mod">
          <ac:chgData name="Jonathan Arsenault" userId="fdf77038-d156-48fc-98d4-fee5a24026d9" providerId="ADAL" clId="{113E2349-CFD8-4F08-A9E5-1909C445A8A6}" dt="2022-09-09T12:49:54.743" v="35513" actId="14100"/>
          <ac:cxnSpMkLst>
            <pc:docMk/>
            <pc:sldMk cId="3789395355" sldId="372"/>
            <ac:cxnSpMk id="11" creationId="{4E7FE97E-30CC-4D8E-3731-12868F2EA379}"/>
          </ac:cxnSpMkLst>
        </pc:cxnChg>
        <pc:cxnChg chg="add mod">
          <ac:chgData name="Jonathan Arsenault" userId="fdf77038-d156-48fc-98d4-fee5a24026d9" providerId="ADAL" clId="{113E2349-CFD8-4F08-A9E5-1909C445A8A6}" dt="2022-09-09T12:49:59.319" v="35515" actId="14100"/>
          <ac:cxnSpMkLst>
            <pc:docMk/>
            <pc:sldMk cId="3789395355" sldId="372"/>
            <ac:cxnSpMk id="14" creationId="{281EB7F3-FF00-761F-96EB-CF5FD2C12D4E}"/>
          </ac:cxnSpMkLst>
        </pc:cxnChg>
      </pc:sldChg>
      <pc:sldChg chg="addSp delSp modSp add mod delAnim">
        <pc:chgData name="Jonathan Arsenault" userId="fdf77038-d156-48fc-98d4-fee5a24026d9" providerId="ADAL" clId="{113E2349-CFD8-4F08-A9E5-1909C445A8A6}" dt="2022-09-09T12:56:38.764" v="35543" actId="207"/>
        <pc:sldMkLst>
          <pc:docMk/>
          <pc:sldMk cId="662704647" sldId="373"/>
        </pc:sldMkLst>
        <pc:spChg chg="mod">
          <ac:chgData name="Jonathan Arsenault" userId="fdf77038-d156-48fc-98d4-fee5a24026d9" providerId="ADAL" clId="{113E2349-CFD8-4F08-A9E5-1909C445A8A6}" dt="2022-09-08T17:14:24.345" v="33246" actId="20577"/>
          <ac:spMkLst>
            <pc:docMk/>
            <pc:sldMk cId="662704647" sldId="373"/>
            <ac:spMk id="5" creationId="{56DF8BAC-71C1-AFC9-B02A-3BFB18F4BFFC}"/>
          </ac:spMkLst>
        </pc:spChg>
        <pc:spChg chg="add del mod">
          <ac:chgData name="Jonathan Arsenault" userId="fdf77038-d156-48fc-98d4-fee5a24026d9" providerId="ADAL" clId="{113E2349-CFD8-4F08-A9E5-1909C445A8A6}" dt="2022-09-09T12:56:38.764" v="35543" actId="207"/>
          <ac:spMkLst>
            <pc:docMk/>
            <pc:sldMk cId="662704647" sldId="373"/>
            <ac:spMk id="7" creationId="{F5AB27C7-534B-045F-2CAD-5230590B6DB9}"/>
          </ac:spMkLst>
        </pc:spChg>
        <pc:grpChg chg="del">
          <ac:chgData name="Jonathan Arsenault" userId="fdf77038-d156-48fc-98d4-fee5a24026d9" providerId="ADAL" clId="{113E2349-CFD8-4F08-A9E5-1909C445A8A6}" dt="2022-09-08T17:14:18.452" v="33239" actId="478"/>
          <ac:grpSpMkLst>
            <pc:docMk/>
            <pc:sldMk cId="662704647" sldId="373"/>
            <ac:grpSpMk id="32" creationId="{2ECF7A3D-B937-7640-5977-3EB54ED1C5DE}"/>
          </ac:grpSpMkLst>
        </pc:grpChg>
        <pc:grpChg chg="del">
          <ac:chgData name="Jonathan Arsenault" userId="fdf77038-d156-48fc-98d4-fee5a24026d9" providerId="ADAL" clId="{113E2349-CFD8-4F08-A9E5-1909C445A8A6}" dt="2022-09-08T17:14:18.452" v="33239" actId="478"/>
          <ac:grpSpMkLst>
            <pc:docMk/>
            <pc:sldMk cId="662704647" sldId="373"/>
            <ac:grpSpMk id="39" creationId="{301EBC28-9D97-AA83-56FC-131FD5BFCFEA}"/>
          </ac:grpSpMkLst>
        </pc:grpChg>
        <pc:graphicFrameChg chg="del">
          <ac:chgData name="Jonathan Arsenault" userId="fdf77038-d156-48fc-98d4-fee5a24026d9" providerId="ADAL" clId="{113E2349-CFD8-4F08-A9E5-1909C445A8A6}" dt="2022-09-08T17:14:18.452" v="33239" actId="478"/>
          <ac:graphicFrameMkLst>
            <pc:docMk/>
            <pc:sldMk cId="662704647" sldId="373"/>
            <ac:graphicFrameMk id="9" creationId="{A3C6D229-0C32-881B-514C-B9D162CE464F}"/>
          </ac:graphicFrameMkLst>
        </pc:graphicFrameChg>
        <pc:graphicFrameChg chg="del">
          <ac:chgData name="Jonathan Arsenault" userId="fdf77038-d156-48fc-98d4-fee5a24026d9" providerId="ADAL" clId="{113E2349-CFD8-4F08-A9E5-1909C445A8A6}" dt="2022-09-08T17:14:18.452" v="33239" actId="478"/>
          <ac:graphicFrameMkLst>
            <pc:docMk/>
            <pc:sldMk cId="662704647" sldId="373"/>
            <ac:graphicFrameMk id="11" creationId="{FAFED5CB-DCB1-9B4C-770B-A23BEE2CF4D6}"/>
          </ac:graphicFrameMkLst>
        </pc:graphicFrameChg>
        <pc:graphicFrameChg chg="del">
          <ac:chgData name="Jonathan Arsenault" userId="fdf77038-d156-48fc-98d4-fee5a24026d9" providerId="ADAL" clId="{113E2349-CFD8-4F08-A9E5-1909C445A8A6}" dt="2022-09-08T17:14:18.452" v="33239" actId="478"/>
          <ac:graphicFrameMkLst>
            <pc:docMk/>
            <pc:sldMk cId="662704647" sldId="373"/>
            <ac:graphicFrameMk id="12" creationId="{CAA913BF-28AD-40EB-7B89-F787DBE4BFFE}"/>
          </ac:graphicFrameMkLst>
        </pc:graphicFrameChg>
        <pc:picChg chg="del">
          <ac:chgData name="Jonathan Arsenault" userId="fdf77038-d156-48fc-98d4-fee5a24026d9" providerId="ADAL" clId="{113E2349-CFD8-4F08-A9E5-1909C445A8A6}" dt="2022-09-08T17:14:18.452" v="33239" actId="478"/>
          <ac:picMkLst>
            <pc:docMk/>
            <pc:sldMk cId="662704647" sldId="373"/>
            <ac:picMk id="6" creationId="{E556AA83-6644-21E9-F8A3-E0320027DDD5}"/>
          </ac:picMkLst>
        </pc:picChg>
        <pc:picChg chg="del">
          <ac:chgData name="Jonathan Arsenault" userId="fdf77038-d156-48fc-98d4-fee5a24026d9" providerId="ADAL" clId="{113E2349-CFD8-4F08-A9E5-1909C445A8A6}" dt="2022-09-08T17:14:18.452" v="33239" actId="478"/>
          <ac:picMkLst>
            <pc:docMk/>
            <pc:sldMk cId="662704647" sldId="373"/>
            <ac:picMk id="16" creationId="{5B13033F-CC4E-260D-04E9-FD045DC82F28}"/>
          </ac:picMkLst>
        </pc:picChg>
        <pc:picChg chg="del">
          <ac:chgData name="Jonathan Arsenault" userId="fdf77038-d156-48fc-98d4-fee5a24026d9" providerId="ADAL" clId="{113E2349-CFD8-4F08-A9E5-1909C445A8A6}" dt="2022-09-08T17:14:18.452" v="33239" actId="478"/>
          <ac:picMkLst>
            <pc:docMk/>
            <pc:sldMk cId="662704647" sldId="373"/>
            <ac:picMk id="19" creationId="{66C3613B-3A4A-D5BC-C0EA-A05AF0624B55}"/>
          </ac:picMkLst>
        </pc:picChg>
        <pc:picChg chg="del">
          <ac:chgData name="Jonathan Arsenault" userId="fdf77038-d156-48fc-98d4-fee5a24026d9" providerId="ADAL" clId="{113E2349-CFD8-4F08-A9E5-1909C445A8A6}" dt="2022-09-08T17:14:18.452" v="33239" actId="478"/>
          <ac:picMkLst>
            <pc:docMk/>
            <pc:sldMk cId="662704647" sldId="373"/>
            <ac:picMk id="36" creationId="{FD298EAB-626D-1EA3-F0C6-1A8B3B2CC316}"/>
          </ac:picMkLst>
        </pc:picChg>
        <pc:picChg chg="del">
          <ac:chgData name="Jonathan Arsenault" userId="fdf77038-d156-48fc-98d4-fee5a24026d9" providerId="ADAL" clId="{113E2349-CFD8-4F08-A9E5-1909C445A8A6}" dt="2022-09-08T17:14:18.452" v="33239" actId="478"/>
          <ac:picMkLst>
            <pc:docMk/>
            <pc:sldMk cId="662704647" sldId="373"/>
            <ac:picMk id="38" creationId="{C8C1E9F3-3EBC-496C-CDC4-6A76536C5949}"/>
          </ac:picMkLst>
        </pc:picChg>
      </pc:sldChg>
      <pc:sldChg chg="new del">
        <pc:chgData name="Jonathan Arsenault" userId="fdf77038-d156-48fc-98d4-fee5a24026d9" providerId="ADAL" clId="{113E2349-CFD8-4F08-A9E5-1909C445A8A6}" dt="2022-09-08T19:37:42.388" v="33906" actId="2696"/>
        <pc:sldMkLst>
          <pc:docMk/>
          <pc:sldMk cId="1145768850" sldId="374"/>
        </pc:sldMkLst>
      </pc:sldChg>
      <pc:sldChg chg="addSp delSp modSp add mod">
        <pc:chgData name="Jonathan Arsenault" userId="fdf77038-d156-48fc-98d4-fee5a24026d9" providerId="ADAL" clId="{113E2349-CFD8-4F08-A9E5-1909C445A8A6}" dt="2022-09-08T23:18:23.462" v="34083" actId="20577"/>
        <pc:sldMkLst>
          <pc:docMk/>
          <pc:sldMk cId="3731693650" sldId="374"/>
        </pc:sldMkLst>
        <pc:spChg chg="add del mod">
          <ac:chgData name="Jonathan Arsenault" userId="fdf77038-d156-48fc-98d4-fee5a24026d9" providerId="ADAL" clId="{113E2349-CFD8-4F08-A9E5-1909C445A8A6}" dt="2022-09-08T19:37:51.607" v="33909" actId="478"/>
          <ac:spMkLst>
            <pc:docMk/>
            <pc:sldMk cId="3731693650" sldId="374"/>
            <ac:spMk id="6" creationId="{70854298-EE35-2A9D-828F-5B7C1F52166E}"/>
          </ac:spMkLst>
        </pc:spChg>
        <pc:spChg chg="del">
          <ac:chgData name="Jonathan Arsenault" userId="fdf77038-d156-48fc-98d4-fee5a24026d9" providerId="ADAL" clId="{113E2349-CFD8-4F08-A9E5-1909C445A8A6}" dt="2022-09-08T19:37:48.233" v="33908" actId="478"/>
          <ac:spMkLst>
            <pc:docMk/>
            <pc:sldMk cId="3731693650" sldId="374"/>
            <ac:spMk id="7" creationId="{F5AB27C7-534B-045F-2CAD-5230590B6DB9}"/>
          </ac:spMkLst>
        </pc:spChg>
        <pc:spChg chg="add mod">
          <ac:chgData name="Jonathan Arsenault" userId="fdf77038-d156-48fc-98d4-fee5a24026d9" providerId="ADAL" clId="{113E2349-CFD8-4F08-A9E5-1909C445A8A6}" dt="2022-09-08T23:17:33.347" v="34061" actId="122"/>
          <ac:spMkLst>
            <pc:docMk/>
            <pc:sldMk cId="3731693650" sldId="374"/>
            <ac:spMk id="12" creationId="{5E9E582A-26E5-71AA-CB7B-CF37B5C7E733}"/>
          </ac:spMkLst>
        </pc:spChg>
        <pc:spChg chg="add mod">
          <ac:chgData name="Jonathan Arsenault" userId="fdf77038-d156-48fc-98d4-fee5a24026d9" providerId="ADAL" clId="{113E2349-CFD8-4F08-A9E5-1909C445A8A6}" dt="2022-09-08T23:18:23.462" v="34083" actId="20577"/>
          <ac:spMkLst>
            <pc:docMk/>
            <pc:sldMk cId="3731693650" sldId="374"/>
            <ac:spMk id="13" creationId="{CBF42C46-9FB0-FF52-9D1E-C4D072178324}"/>
          </ac:spMkLst>
        </pc:spChg>
        <pc:picChg chg="add mod">
          <ac:chgData name="Jonathan Arsenault" userId="fdf77038-d156-48fc-98d4-fee5a24026d9" providerId="ADAL" clId="{113E2349-CFD8-4F08-A9E5-1909C445A8A6}" dt="2022-09-08T23:15:26.640" v="34042" actId="1076"/>
          <ac:picMkLst>
            <pc:docMk/>
            <pc:sldMk cId="3731693650" sldId="374"/>
            <ac:picMk id="9" creationId="{DBDADEBF-4BF5-4730-5D8D-8EDBA991FA51}"/>
          </ac:picMkLst>
        </pc:picChg>
        <pc:picChg chg="add mod">
          <ac:chgData name="Jonathan Arsenault" userId="fdf77038-d156-48fc-98d4-fee5a24026d9" providerId="ADAL" clId="{113E2349-CFD8-4F08-A9E5-1909C445A8A6}" dt="2022-09-08T23:18:14.544" v="34070" actId="1076"/>
          <ac:picMkLst>
            <pc:docMk/>
            <pc:sldMk cId="3731693650" sldId="374"/>
            <ac:picMk id="11" creationId="{9E344D2B-3332-3FA7-F63F-649413BDE933}"/>
          </ac:picMkLst>
        </pc:picChg>
      </pc:sldChg>
      <pc:sldChg chg="addSp delSp modSp new mod modClrScheme chgLayout">
        <pc:chgData name="Jonathan Arsenault" userId="fdf77038-d156-48fc-98d4-fee5a24026d9" providerId="ADAL" clId="{113E2349-CFD8-4F08-A9E5-1909C445A8A6}" dt="2022-09-09T12:30:54.168" v="35366" actId="1076"/>
        <pc:sldMkLst>
          <pc:docMk/>
          <pc:sldMk cId="2818863100" sldId="375"/>
        </pc:sldMkLst>
        <pc:spChg chg="mod ord">
          <ac:chgData name="Jonathan Arsenault" userId="fdf77038-d156-48fc-98d4-fee5a24026d9" providerId="ADAL" clId="{113E2349-CFD8-4F08-A9E5-1909C445A8A6}" dt="2022-09-08T23:23:35.014" v="34673" actId="700"/>
          <ac:spMkLst>
            <pc:docMk/>
            <pc:sldMk cId="2818863100" sldId="375"/>
            <ac:spMk id="2" creationId="{ED29B24F-E5C3-5237-7835-1584BCA98672}"/>
          </ac:spMkLst>
        </pc:spChg>
        <pc:spChg chg="del">
          <ac:chgData name="Jonathan Arsenault" userId="fdf77038-d156-48fc-98d4-fee5a24026d9" providerId="ADAL" clId="{113E2349-CFD8-4F08-A9E5-1909C445A8A6}" dt="2022-09-08T23:22:59.349" v="34660"/>
          <ac:spMkLst>
            <pc:docMk/>
            <pc:sldMk cId="2818863100" sldId="375"/>
            <ac:spMk id="3" creationId="{D64485F1-8542-12DC-BE14-89420B9E275C}"/>
          </ac:spMkLst>
        </pc:spChg>
        <pc:spChg chg="mod ord">
          <ac:chgData name="Jonathan Arsenault" userId="fdf77038-d156-48fc-98d4-fee5a24026d9" providerId="ADAL" clId="{113E2349-CFD8-4F08-A9E5-1909C445A8A6}" dt="2022-09-08T23:23:35.014" v="34673" actId="700"/>
          <ac:spMkLst>
            <pc:docMk/>
            <pc:sldMk cId="2818863100" sldId="375"/>
            <ac:spMk id="4" creationId="{5D802828-16C3-18F4-1382-B4099D738F98}"/>
          </ac:spMkLst>
        </pc:spChg>
        <pc:spChg chg="mod ord">
          <ac:chgData name="Jonathan Arsenault" userId="fdf77038-d156-48fc-98d4-fee5a24026d9" providerId="ADAL" clId="{113E2349-CFD8-4F08-A9E5-1909C445A8A6}" dt="2022-09-08T23:23:35.014" v="34673" actId="700"/>
          <ac:spMkLst>
            <pc:docMk/>
            <pc:sldMk cId="2818863100" sldId="375"/>
            <ac:spMk id="5" creationId="{CC3CDE21-5F82-F538-6E76-1A4AFBFDFA82}"/>
          </ac:spMkLst>
        </pc:spChg>
        <pc:spChg chg="add del mod">
          <ac:chgData name="Jonathan Arsenault" userId="fdf77038-d156-48fc-98d4-fee5a24026d9" providerId="ADAL" clId="{113E2349-CFD8-4F08-A9E5-1909C445A8A6}" dt="2022-09-08T23:23:17.677" v="34665" actId="767"/>
          <ac:spMkLst>
            <pc:docMk/>
            <pc:sldMk cId="2818863100" sldId="375"/>
            <ac:spMk id="8" creationId="{09C98A46-0851-0A86-E46A-CCDAC29EADDD}"/>
          </ac:spMkLst>
        </pc:spChg>
        <pc:spChg chg="add del mod">
          <ac:chgData name="Jonathan Arsenault" userId="fdf77038-d156-48fc-98d4-fee5a24026d9" providerId="ADAL" clId="{113E2349-CFD8-4F08-A9E5-1909C445A8A6}" dt="2022-09-08T23:23:35.014" v="34673" actId="700"/>
          <ac:spMkLst>
            <pc:docMk/>
            <pc:sldMk cId="2818863100" sldId="375"/>
            <ac:spMk id="10" creationId="{98D0622F-2D5B-E2A3-21F5-D098C48A6572}"/>
          </ac:spMkLst>
        </pc:spChg>
        <pc:spChg chg="add mod ord">
          <ac:chgData name="Jonathan Arsenault" userId="fdf77038-d156-48fc-98d4-fee5a24026d9" providerId="ADAL" clId="{113E2349-CFD8-4F08-A9E5-1909C445A8A6}" dt="2022-09-08T23:24:08.036" v="34807" actId="20577"/>
          <ac:spMkLst>
            <pc:docMk/>
            <pc:sldMk cId="2818863100" sldId="375"/>
            <ac:spMk id="11" creationId="{50EFE8ED-CADF-5923-F55E-6A77CD9B8D1A}"/>
          </ac:spMkLst>
        </pc:spChg>
        <pc:picChg chg="add del mod ord">
          <ac:chgData name="Jonathan Arsenault" userId="fdf77038-d156-48fc-98d4-fee5a24026d9" providerId="ADAL" clId="{113E2349-CFD8-4F08-A9E5-1909C445A8A6}" dt="2022-09-08T23:23:32.546" v="34672" actId="21"/>
          <ac:picMkLst>
            <pc:docMk/>
            <pc:sldMk cId="2818863100" sldId="375"/>
            <ac:picMk id="7" creationId="{A33EC5CE-55F2-2F4A-5133-094305395B33}"/>
          </ac:picMkLst>
        </pc:picChg>
        <pc:picChg chg="add mod">
          <ac:chgData name="Jonathan Arsenault" userId="fdf77038-d156-48fc-98d4-fee5a24026d9" providerId="ADAL" clId="{113E2349-CFD8-4F08-A9E5-1909C445A8A6}" dt="2022-09-09T12:30:54.168" v="35366" actId="1076"/>
          <ac:picMkLst>
            <pc:docMk/>
            <pc:sldMk cId="2818863100" sldId="375"/>
            <ac:picMk id="12" creationId="{4837F641-F694-3AFE-D489-B4C1EC6F95B7}"/>
          </ac:picMkLst>
        </pc:picChg>
      </pc:sldChg>
      <pc:sldChg chg="addSp delSp modSp add mod ord delAnim modAnim">
        <pc:chgData name="Jonathan Arsenault" userId="fdf77038-d156-48fc-98d4-fee5a24026d9" providerId="ADAL" clId="{113E2349-CFD8-4F08-A9E5-1909C445A8A6}" dt="2022-09-09T12:34:39.429" v="35368"/>
        <pc:sldMkLst>
          <pc:docMk/>
          <pc:sldMk cId="1263243980" sldId="376"/>
        </pc:sldMkLst>
        <pc:spChg chg="mod">
          <ac:chgData name="Jonathan Arsenault" userId="fdf77038-d156-48fc-98d4-fee5a24026d9" providerId="ADAL" clId="{113E2349-CFD8-4F08-A9E5-1909C445A8A6}" dt="2022-09-09T12:24:22.176" v="35035" actId="20577"/>
          <ac:spMkLst>
            <pc:docMk/>
            <pc:sldMk cId="1263243980" sldId="376"/>
            <ac:spMk id="5" creationId="{CC3CDE21-5F82-F538-6E76-1A4AFBFDFA82}"/>
          </ac:spMkLst>
        </pc:spChg>
        <pc:spChg chg="add del mod">
          <ac:chgData name="Jonathan Arsenault" userId="fdf77038-d156-48fc-98d4-fee5a24026d9" providerId="ADAL" clId="{113E2349-CFD8-4F08-A9E5-1909C445A8A6}" dt="2022-09-09T12:24:25.412" v="35037" actId="478"/>
          <ac:spMkLst>
            <pc:docMk/>
            <pc:sldMk cId="1263243980" sldId="376"/>
            <ac:spMk id="9" creationId="{6F1B09D4-9F6A-63BD-EC1B-DE288F83036A}"/>
          </ac:spMkLst>
        </pc:spChg>
        <pc:spChg chg="add del mod">
          <ac:chgData name="Jonathan Arsenault" userId="fdf77038-d156-48fc-98d4-fee5a24026d9" providerId="ADAL" clId="{113E2349-CFD8-4F08-A9E5-1909C445A8A6}" dt="2022-09-09T12:24:26.451" v="35038" actId="478"/>
          <ac:spMkLst>
            <pc:docMk/>
            <pc:sldMk cId="1263243980" sldId="376"/>
            <ac:spMk id="10" creationId="{40EAE316-50BD-5A48-AB75-901EAE8BBBDE}"/>
          </ac:spMkLst>
        </pc:spChg>
        <pc:spChg chg="del mod">
          <ac:chgData name="Jonathan Arsenault" userId="fdf77038-d156-48fc-98d4-fee5a24026d9" providerId="ADAL" clId="{113E2349-CFD8-4F08-A9E5-1909C445A8A6}" dt="2022-09-09T12:16:08.409" v="34966"/>
          <ac:spMkLst>
            <pc:docMk/>
            <pc:sldMk cId="1263243980" sldId="376"/>
            <ac:spMk id="11" creationId="{50EFE8ED-CADF-5923-F55E-6A77CD9B8D1A}"/>
          </ac:spMkLst>
        </pc:spChg>
        <pc:spChg chg="add del mod">
          <ac:chgData name="Jonathan Arsenault" userId="fdf77038-d156-48fc-98d4-fee5a24026d9" providerId="ADAL" clId="{113E2349-CFD8-4F08-A9E5-1909C445A8A6}" dt="2022-09-09T12:24:31.152" v="35040" actId="478"/>
          <ac:spMkLst>
            <pc:docMk/>
            <pc:sldMk cId="1263243980" sldId="376"/>
            <ac:spMk id="14" creationId="{E84E5AC0-7E6F-2F0F-9D5C-4780CDFD184E}"/>
          </ac:spMkLst>
        </pc:spChg>
        <pc:spChg chg="add mod">
          <ac:chgData name="Jonathan Arsenault" userId="fdf77038-d156-48fc-98d4-fee5a24026d9" providerId="ADAL" clId="{113E2349-CFD8-4F08-A9E5-1909C445A8A6}" dt="2022-09-09T12:26:46.415" v="35283" actId="14100"/>
          <ac:spMkLst>
            <pc:docMk/>
            <pc:sldMk cId="1263243980" sldId="376"/>
            <ac:spMk id="17" creationId="{19DA9746-FC80-3965-D8E5-B2F1707342FB}"/>
          </ac:spMkLst>
        </pc:spChg>
        <pc:spChg chg="add del mod">
          <ac:chgData name="Jonathan Arsenault" userId="fdf77038-d156-48fc-98d4-fee5a24026d9" providerId="ADAL" clId="{113E2349-CFD8-4F08-A9E5-1909C445A8A6}" dt="2022-09-09T12:27:27.856" v="35293" actId="478"/>
          <ac:spMkLst>
            <pc:docMk/>
            <pc:sldMk cId="1263243980" sldId="376"/>
            <ac:spMk id="18" creationId="{F6EA7806-02CE-6068-8C12-594BDF7DD7D5}"/>
          </ac:spMkLst>
        </pc:spChg>
        <pc:spChg chg="add mod">
          <ac:chgData name="Jonathan Arsenault" userId="fdf77038-d156-48fc-98d4-fee5a24026d9" providerId="ADAL" clId="{113E2349-CFD8-4F08-A9E5-1909C445A8A6}" dt="2022-09-09T12:30:26.521" v="35361" actId="11"/>
          <ac:spMkLst>
            <pc:docMk/>
            <pc:sldMk cId="1263243980" sldId="376"/>
            <ac:spMk id="19" creationId="{14B52ACD-6015-D314-D803-3B1F2E2D3C53}"/>
          </ac:spMkLst>
        </pc:spChg>
        <pc:spChg chg="add mod">
          <ac:chgData name="Jonathan Arsenault" userId="fdf77038-d156-48fc-98d4-fee5a24026d9" providerId="ADAL" clId="{113E2349-CFD8-4F08-A9E5-1909C445A8A6}" dt="2022-09-09T12:29:33.656" v="35317" actId="14100"/>
          <ac:spMkLst>
            <pc:docMk/>
            <pc:sldMk cId="1263243980" sldId="376"/>
            <ac:spMk id="20" creationId="{9BDBE6D1-9DA5-DB18-4F31-9926B3D86E12}"/>
          </ac:spMkLst>
        </pc:spChg>
        <pc:picChg chg="add del mod">
          <ac:chgData name="Jonathan Arsenault" userId="fdf77038-d156-48fc-98d4-fee5a24026d9" providerId="ADAL" clId="{113E2349-CFD8-4F08-A9E5-1909C445A8A6}" dt="2022-09-09T12:24:26.956" v="35039" actId="478"/>
          <ac:picMkLst>
            <pc:docMk/>
            <pc:sldMk cId="1263243980" sldId="376"/>
            <ac:picMk id="6" creationId="{95C23692-335D-A07F-6715-EB2A29A2A374}"/>
          </ac:picMkLst>
        </pc:picChg>
        <pc:picChg chg="add del mod">
          <ac:chgData name="Jonathan Arsenault" userId="fdf77038-d156-48fc-98d4-fee5a24026d9" providerId="ADAL" clId="{113E2349-CFD8-4F08-A9E5-1909C445A8A6}" dt="2022-09-09T12:24:31.514" v="35041" actId="478"/>
          <ac:picMkLst>
            <pc:docMk/>
            <pc:sldMk cId="1263243980" sldId="376"/>
            <ac:picMk id="8" creationId="{843C2B47-BFD3-C794-63CF-D9EA70C25269}"/>
          </ac:picMkLst>
        </pc:picChg>
        <pc:picChg chg="del mod">
          <ac:chgData name="Jonathan Arsenault" userId="fdf77038-d156-48fc-98d4-fee5a24026d9" providerId="ADAL" clId="{113E2349-CFD8-4F08-A9E5-1909C445A8A6}" dt="2022-09-09T12:24:24.821" v="35036" actId="478"/>
          <ac:picMkLst>
            <pc:docMk/>
            <pc:sldMk cId="1263243980" sldId="376"/>
            <ac:picMk id="12" creationId="{4837F641-F694-3AFE-D489-B4C1EC6F95B7}"/>
          </ac:picMkLst>
        </pc:picChg>
        <pc:picChg chg="add mod">
          <ac:chgData name="Jonathan Arsenault" userId="fdf77038-d156-48fc-98d4-fee5a24026d9" providerId="ADAL" clId="{113E2349-CFD8-4F08-A9E5-1909C445A8A6}" dt="2022-09-09T12:30:42.349" v="35364" actId="1076"/>
          <ac:picMkLst>
            <pc:docMk/>
            <pc:sldMk cId="1263243980" sldId="376"/>
            <ac:picMk id="16" creationId="{568BD9C9-32B8-C60B-B6B1-A5F3C33BCC94}"/>
          </ac:picMkLst>
        </pc:picChg>
      </pc:sldChg>
      <pc:sldChg chg="new del">
        <pc:chgData name="Jonathan Arsenault" userId="fdf77038-d156-48fc-98d4-fee5a24026d9" providerId="ADAL" clId="{113E2349-CFD8-4F08-A9E5-1909C445A8A6}" dt="2022-09-09T12:15:49.649" v="34919" actId="680"/>
        <pc:sldMkLst>
          <pc:docMk/>
          <pc:sldMk cId="3406782239" sldId="376"/>
        </pc:sldMkLst>
      </pc:sldChg>
      <pc:sldChg chg="add">
        <pc:chgData name="Jonathan Arsenault" userId="fdf77038-d156-48fc-98d4-fee5a24026d9" providerId="ADAL" clId="{113E2349-CFD8-4F08-A9E5-1909C445A8A6}" dt="2022-09-09T12:24:00.307" v="35005" actId="2890"/>
        <pc:sldMkLst>
          <pc:docMk/>
          <pc:sldMk cId="3506462124" sldId="377"/>
        </pc:sldMkLst>
      </pc:sldChg>
      <pc:sldChg chg="addSp delSp modSp add mod">
        <pc:chgData name="Jonathan Arsenault" userId="fdf77038-d156-48fc-98d4-fee5a24026d9" providerId="ADAL" clId="{113E2349-CFD8-4F08-A9E5-1909C445A8A6}" dt="2022-09-09T12:35:58.457" v="35465" actId="20577"/>
        <pc:sldMkLst>
          <pc:docMk/>
          <pc:sldMk cId="1791566711" sldId="378"/>
        </pc:sldMkLst>
        <pc:spChg chg="mod">
          <ac:chgData name="Jonathan Arsenault" userId="fdf77038-d156-48fc-98d4-fee5a24026d9" providerId="ADAL" clId="{113E2349-CFD8-4F08-A9E5-1909C445A8A6}" dt="2022-09-09T12:35:58.457" v="35465" actId="20577"/>
          <ac:spMkLst>
            <pc:docMk/>
            <pc:sldMk cId="1791566711" sldId="378"/>
            <ac:spMk id="19" creationId="{14B52ACD-6015-D314-D803-3B1F2E2D3C53}"/>
          </ac:spMkLst>
        </pc:spChg>
        <pc:picChg chg="add mod">
          <ac:chgData name="Jonathan Arsenault" userId="fdf77038-d156-48fc-98d4-fee5a24026d9" providerId="ADAL" clId="{113E2349-CFD8-4F08-A9E5-1909C445A8A6}" dt="2022-09-09T12:35:04.242" v="35379" actId="1076"/>
          <ac:picMkLst>
            <pc:docMk/>
            <pc:sldMk cId="1791566711" sldId="378"/>
            <ac:picMk id="6" creationId="{3DF6AC8E-A77D-5EE5-91E7-802DF081ECE2}"/>
          </ac:picMkLst>
        </pc:picChg>
        <pc:picChg chg="del">
          <ac:chgData name="Jonathan Arsenault" userId="fdf77038-d156-48fc-98d4-fee5a24026d9" providerId="ADAL" clId="{113E2349-CFD8-4F08-A9E5-1909C445A8A6}" dt="2022-09-09T12:34:44.017" v="35370" actId="478"/>
          <ac:picMkLst>
            <pc:docMk/>
            <pc:sldMk cId="1791566711" sldId="378"/>
            <ac:picMk id="16" creationId="{568BD9C9-32B8-C60B-B6B1-A5F3C33BCC94}"/>
          </ac:picMkLst>
        </pc:picChg>
      </pc:sldChg>
      <pc:sldChg chg="addSp delSp modSp add mod">
        <pc:chgData name="Jonathan Arsenault" userId="fdf77038-d156-48fc-98d4-fee5a24026d9" providerId="ADAL" clId="{113E2349-CFD8-4F08-A9E5-1909C445A8A6}" dt="2022-09-09T13:00:57.642" v="35912" actId="20577"/>
        <pc:sldMkLst>
          <pc:docMk/>
          <pc:sldMk cId="2346645683" sldId="379"/>
        </pc:sldMkLst>
        <pc:spChg chg="mod">
          <ac:chgData name="Jonathan Arsenault" userId="fdf77038-d156-48fc-98d4-fee5a24026d9" providerId="ADAL" clId="{113E2349-CFD8-4F08-A9E5-1909C445A8A6}" dt="2022-09-09T13:00:57.642" v="35912" actId="20577"/>
          <ac:spMkLst>
            <pc:docMk/>
            <pc:sldMk cId="2346645683" sldId="379"/>
            <ac:spMk id="5" creationId="{56DF8BAC-71C1-AFC9-B02A-3BFB18F4BFFC}"/>
          </ac:spMkLst>
        </pc:spChg>
        <pc:spChg chg="del">
          <ac:chgData name="Jonathan Arsenault" userId="fdf77038-d156-48fc-98d4-fee5a24026d9" providerId="ADAL" clId="{113E2349-CFD8-4F08-A9E5-1909C445A8A6}" dt="2022-09-09T13:00:44.067" v="35900" actId="478"/>
          <ac:spMkLst>
            <pc:docMk/>
            <pc:sldMk cId="2346645683" sldId="379"/>
            <ac:spMk id="12" creationId="{5E9E582A-26E5-71AA-CB7B-CF37B5C7E733}"/>
          </ac:spMkLst>
        </pc:spChg>
        <pc:spChg chg="del">
          <ac:chgData name="Jonathan Arsenault" userId="fdf77038-d156-48fc-98d4-fee5a24026d9" providerId="ADAL" clId="{113E2349-CFD8-4F08-A9E5-1909C445A8A6}" dt="2022-09-09T13:00:45.987" v="35901" actId="478"/>
          <ac:spMkLst>
            <pc:docMk/>
            <pc:sldMk cId="2346645683" sldId="379"/>
            <ac:spMk id="13" creationId="{CBF42C46-9FB0-FF52-9D1E-C4D072178324}"/>
          </ac:spMkLst>
        </pc:spChg>
        <pc:picChg chg="add mod">
          <ac:chgData name="Jonathan Arsenault" userId="fdf77038-d156-48fc-98d4-fee5a24026d9" providerId="ADAL" clId="{113E2349-CFD8-4F08-A9E5-1909C445A8A6}" dt="2022-09-09T13:00:52.710" v="35904" actId="1076"/>
          <ac:picMkLst>
            <pc:docMk/>
            <pc:sldMk cId="2346645683" sldId="379"/>
            <ac:picMk id="6" creationId="{6DA6A8FC-3E86-4963-6332-4A607D12F402}"/>
          </ac:picMkLst>
        </pc:picChg>
        <pc:picChg chg="del">
          <ac:chgData name="Jonathan Arsenault" userId="fdf77038-d156-48fc-98d4-fee5a24026d9" providerId="ADAL" clId="{113E2349-CFD8-4F08-A9E5-1909C445A8A6}" dt="2022-09-09T13:00:42.626" v="35898" actId="478"/>
          <ac:picMkLst>
            <pc:docMk/>
            <pc:sldMk cId="2346645683" sldId="379"/>
            <ac:picMk id="9" creationId="{DBDADEBF-4BF5-4730-5D8D-8EDBA991FA51}"/>
          </ac:picMkLst>
        </pc:picChg>
        <pc:picChg chg="del">
          <ac:chgData name="Jonathan Arsenault" userId="fdf77038-d156-48fc-98d4-fee5a24026d9" providerId="ADAL" clId="{113E2349-CFD8-4F08-A9E5-1909C445A8A6}" dt="2022-09-09T13:00:43.114" v="35899" actId="478"/>
          <ac:picMkLst>
            <pc:docMk/>
            <pc:sldMk cId="2346645683" sldId="379"/>
            <ac:picMk id="11" creationId="{9E344D2B-3332-3FA7-F63F-649413BDE933}"/>
          </ac:picMkLst>
        </pc:picChg>
      </pc:sldChg>
      <pc:sldChg chg="addSp delSp modSp new mod ord">
        <pc:chgData name="Jonathan Arsenault" userId="fdf77038-d156-48fc-98d4-fee5a24026d9" providerId="ADAL" clId="{113E2349-CFD8-4F08-A9E5-1909C445A8A6}" dt="2022-09-09T17:16:06.848" v="35936"/>
        <pc:sldMkLst>
          <pc:docMk/>
          <pc:sldMk cId="1296880926" sldId="380"/>
        </pc:sldMkLst>
        <pc:spChg chg="del">
          <ac:chgData name="Jonathan Arsenault" userId="fdf77038-d156-48fc-98d4-fee5a24026d9" providerId="ADAL" clId="{113E2349-CFD8-4F08-A9E5-1909C445A8A6}" dt="2022-09-09T15:37:49.703" v="35924" actId="3680"/>
          <ac:spMkLst>
            <pc:docMk/>
            <pc:sldMk cId="1296880926" sldId="380"/>
            <ac:spMk id="3" creationId="{D2954873-4090-5256-429D-AB04D0C8F431}"/>
          </ac:spMkLst>
        </pc:spChg>
        <pc:spChg chg="add del mod">
          <ac:chgData name="Jonathan Arsenault" userId="fdf77038-d156-48fc-98d4-fee5a24026d9" providerId="ADAL" clId="{113E2349-CFD8-4F08-A9E5-1909C445A8A6}" dt="2022-09-09T15:37:43.130" v="35923" actId="478"/>
          <ac:spMkLst>
            <pc:docMk/>
            <pc:sldMk cId="1296880926" sldId="380"/>
            <ac:spMk id="6" creationId="{6C3B5065-4812-692E-61FA-A48409CABA3B}"/>
          </ac:spMkLst>
        </pc:spChg>
        <pc:spChg chg="add del mod">
          <ac:chgData name="Jonathan Arsenault" userId="fdf77038-d156-48fc-98d4-fee5a24026d9" providerId="ADAL" clId="{113E2349-CFD8-4F08-A9E5-1909C445A8A6}" dt="2022-09-09T17:15:11.477" v="35928"/>
          <ac:spMkLst>
            <pc:docMk/>
            <pc:sldMk cId="1296880926" sldId="380"/>
            <ac:spMk id="9" creationId="{8DABE4E5-996C-B51C-D1A3-EE3CA07FACE1}"/>
          </ac:spMkLst>
        </pc:spChg>
        <pc:graphicFrameChg chg="add del mod ord modGraphic">
          <ac:chgData name="Jonathan Arsenault" userId="fdf77038-d156-48fc-98d4-fee5a24026d9" providerId="ADAL" clId="{113E2349-CFD8-4F08-A9E5-1909C445A8A6}" dt="2022-09-09T17:15:09.584" v="35927" actId="478"/>
          <ac:graphicFrameMkLst>
            <pc:docMk/>
            <pc:sldMk cId="1296880926" sldId="380"/>
            <ac:graphicFrameMk id="7" creationId="{79E609E8-76E2-4C08-0746-A6D490C6602B}"/>
          </ac:graphicFrameMkLst>
        </pc:graphicFrameChg>
        <pc:picChg chg="add mod">
          <ac:chgData name="Jonathan Arsenault" userId="fdf77038-d156-48fc-98d4-fee5a24026d9" providerId="ADAL" clId="{113E2349-CFD8-4F08-A9E5-1909C445A8A6}" dt="2022-09-09T17:15:25.507" v="35934" actId="1076"/>
          <ac:picMkLst>
            <pc:docMk/>
            <pc:sldMk cId="1296880926" sldId="380"/>
            <ac:picMk id="11" creationId="{6A0421D8-F3AF-C255-077E-78B5AEEDC85E}"/>
          </ac:picMkLst>
        </pc:picChg>
      </pc:sldChg>
      <pc:sldChg chg="addSp modSp add mod modAnim">
        <pc:chgData name="Jonathan Arsenault" userId="fdf77038-d156-48fc-98d4-fee5a24026d9" providerId="ADAL" clId="{113E2349-CFD8-4F08-A9E5-1909C445A8A6}" dt="2022-09-09T17:25:09.233" v="35950" actId="1076"/>
        <pc:sldMkLst>
          <pc:docMk/>
          <pc:sldMk cId="4103296203" sldId="381"/>
        </pc:sldMkLst>
        <pc:spChg chg="mod">
          <ac:chgData name="Jonathan Arsenault" userId="fdf77038-d156-48fc-98d4-fee5a24026d9" providerId="ADAL" clId="{113E2349-CFD8-4F08-A9E5-1909C445A8A6}" dt="2022-09-09T17:23:13.785" v="35941" actId="14100"/>
          <ac:spMkLst>
            <pc:docMk/>
            <pc:sldMk cId="4103296203" sldId="381"/>
            <ac:spMk id="3" creationId="{CAB9627A-EBC3-B505-1026-DD99BD24D57C}"/>
          </ac:spMkLst>
        </pc:spChg>
        <pc:picChg chg="add mod">
          <ac:chgData name="Jonathan Arsenault" userId="fdf77038-d156-48fc-98d4-fee5a24026d9" providerId="ADAL" clId="{113E2349-CFD8-4F08-A9E5-1909C445A8A6}" dt="2022-09-09T17:25:09.233" v="35950" actId="1076"/>
          <ac:picMkLst>
            <pc:docMk/>
            <pc:sldMk cId="4103296203" sldId="381"/>
            <ac:picMk id="5" creationId="{D75F8504-F0DA-9FFB-00F3-05815D07D918}"/>
          </ac:picMkLst>
        </pc:picChg>
        <pc:picChg chg="mod">
          <ac:chgData name="Jonathan Arsenault" userId="fdf77038-d156-48fc-98d4-fee5a24026d9" providerId="ADAL" clId="{113E2349-CFD8-4F08-A9E5-1909C445A8A6}" dt="2022-09-09T17:24:59.445" v="35947" actId="1076"/>
          <ac:picMkLst>
            <pc:docMk/>
            <pc:sldMk cId="4103296203" sldId="381"/>
            <ac:picMk id="9" creationId="{715D5DBA-6F5B-1F5B-5072-8F995DDA0FEB}"/>
          </ac:picMkLst>
        </pc:picChg>
      </pc:sldChg>
      <pc:sldChg chg="addSp delSp modSp new mod modAnim">
        <pc:chgData name="Jonathan Arsenault" userId="fdf77038-d156-48fc-98d4-fee5a24026d9" providerId="ADAL" clId="{113E2349-CFD8-4F08-A9E5-1909C445A8A6}" dt="2022-09-09T19:11:04.791" v="36957"/>
        <pc:sldMkLst>
          <pc:docMk/>
          <pc:sldMk cId="610983024" sldId="382"/>
        </pc:sldMkLst>
        <pc:spChg chg="mod">
          <ac:chgData name="Jonathan Arsenault" userId="fdf77038-d156-48fc-98d4-fee5a24026d9" providerId="ADAL" clId="{113E2349-CFD8-4F08-A9E5-1909C445A8A6}" dt="2022-09-09T18:23:36.147" v="36454" actId="20577"/>
          <ac:spMkLst>
            <pc:docMk/>
            <pc:sldMk cId="610983024" sldId="382"/>
            <ac:spMk id="2" creationId="{235431E7-3445-83A7-C419-511D3AC2AFDE}"/>
          </ac:spMkLst>
        </pc:spChg>
        <pc:spChg chg="mod">
          <ac:chgData name="Jonathan Arsenault" userId="fdf77038-d156-48fc-98d4-fee5a24026d9" providerId="ADAL" clId="{113E2349-CFD8-4F08-A9E5-1909C445A8A6}" dt="2022-09-09T19:10:44.964" v="36954" actId="5793"/>
          <ac:spMkLst>
            <pc:docMk/>
            <pc:sldMk cId="610983024" sldId="382"/>
            <ac:spMk id="3" creationId="{2079834A-957C-1FCE-D10F-FADA7C482BF7}"/>
          </ac:spMkLst>
        </pc:spChg>
        <pc:spChg chg="mod">
          <ac:chgData name="Jonathan Arsenault" userId="fdf77038-d156-48fc-98d4-fee5a24026d9" providerId="ADAL" clId="{113E2349-CFD8-4F08-A9E5-1909C445A8A6}" dt="2022-09-09T18:23:46.101" v="36479" actId="20577"/>
          <ac:spMkLst>
            <pc:docMk/>
            <pc:sldMk cId="610983024" sldId="382"/>
            <ac:spMk id="5" creationId="{70240947-AF7D-87FB-B1FE-84A921E810E8}"/>
          </ac:spMkLst>
        </pc:spChg>
        <pc:picChg chg="add del mod">
          <ac:chgData name="Jonathan Arsenault" userId="fdf77038-d156-48fc-98d4-fee5a24026d9" providerId="ADAL" clId="{113E2349-CFD8-4F08-A9E5-1909C445A8A6}" dt="2022-09-09T18:25:38.005" v="36609" actId="478"/>
          <ac:picMkLst>
            <pc:docMk/>
            <pc:sldMk cId="610983024" sldId="382"/>
            <ac:picMk id="6" creationId="{6C534A53-C819-78DE-56CD-B56A1F417A3B}"/>
          </ac:picMkLst>
        </pc:picChg>
        <pc:picChg chg="add mod">
          <ac:chgData name="Jonathan Arsenault" userId="fdf77038-d156-48fc-98d4-fee5a24026d9" providerId="ADAL" clId="{113E2349-CFD8-4F08-A9E5-1909C445A8A6}" dt="2022-09-09T19:01:30.831" v="36642" actId="1076"/>
          <ac:picMkLst>
            <pc:docMk/>
            <pc:sldMk cId="610983024" sldId="382"/>
            <ac:picMk id="8" creationId="{86FB080B-3095-A590-B653-E89F5EEF7728}"/>
          </ac:picMkLst>
        </pc:picChg>
        <pc:picChg chg="add mod">
          <ac:chgData name="Jonathan Arsenault" userId="fdf77038-d156-48fc-98d4-fee5a24026d9" providerId="ADAL" clId="{113E2349-CFD8-4F08-A9E5-1909C445A8A6}" dt="2022-09-09T19:06:45.855" v="36656" actId="1037"/>
          <ac:picMkLst>
            <pc:docMk/>
            <pc:sldMk cId="610983024" sldId="382"/>
            <ac:picMk id="9" creationId="{DBA3F825-BFDD-02AF-F410-4B6C7B13F7D9}"/>
          </ac:picMkLst>
        </pc:picChg>
      </pc:sldChg>
    </pc:docChg>
  </pc:docChgLst>
  <pc:docChgLst>
    <pc:chgData name="Jonathan Arsenault" userId="fdf77038-d156-48fc-98d4-fee5a24026d9" providerId="ADAL" clId="{84845FA9-D8DF-4ED4-8E3D-63725FA5409D}"/>
    <pc:docChg chg="undo redo custSel addSld delSld modSld">
      <pc:chgData name="Jonathan Arsenault" userId="fdf77038-d156-48fc-98d4-fee5a24026d9" providerId="ADAL" clId="{84845FA9-D8DF-4ED4-8E3D-63725FA5409D}" dt="2022-02-23T21:08:19.825" v="6983" actId="5793"/>
      <pc:docMkLst>
        <pc:docMk/>
      </pc:docMkLst>
      <pc:sldChg chg="mod modShow">
        <pc:chgData name="Jonathan Arsenault" userId="fdf77038-d156-48fc-98d4-fee5a24026d9" providerId="ADAL" clId="{84845FA9-D8DF-4ED4-8E3D-63725FA5409D}" dt="2022-02-23T20:59:06.904" v="6632" actId="729"/>
        <pc:sldMkLst>
          <pc:docMk/>
          <pc:sldMk cId="1985989436" sldId="257"/>
        </pc:sldMkLst>
      </pc:sldChg>
      <pc:sldChg chg="mod modShow">
        <pc:chgData name="Jonathan Arsenault" userId="fdf77038-d156-48fc-98d4-fee5a24026d9" providerId="ADAL" clId="{84845FA9-D8DF-4ED4-8E3D-63725FA5409D}" dt="2022-02-23T20:59:09.853" v="6633" actId="729"/>
        <pc:sldMkLst>
          <pc:docMk/>
          <pc:sldMk cId="46259152" sldId="258"/>
        </pc:sldMkLst>
      </pc:sldChg>
      <pc:sldChg chg="addSp delSp modSp new mod chgLayout">
        <pc:chgData name="Jonathan Arsenault" userId="fdf77038-d156-48fc-98d4-fee5a24026d9" providerId="ADAL" clId="{84845FA9-D8DF-4ED4-8E3D-63725FA5409D}" dt="2022-02-22T14:53:44.465" v="488" actId="14100"/>
        <pc:sldMkLst>
          <pc:docMk/>
          <pc:sldMk cId="189871287" sldId="259"/>
        </pc:sldMkLst>
        <pc:spChg chg="del">
          <ac:chgData name="Jonathan Arsenault" userId="fdf77038-d156-48fc-98d4-fee5a24026d9" providerId="ADAL" clId="{84845FA9-D8DF-4ED4-8E3D-63725FA5409D}" dt="2022-02-22T14:25:24.528" v="1" actId="700"/>
          <ac:spMkLst>
            <pc:docMk/>
            <pc:sldMk cId="189871287" sldId="259"/>
            <ac:spMk id="2" creationId="{7CCF1FBA-A365-450A-A4AE-1DF337769C6F}"/>
          </ac:spMkLst>
        </pc:spChg>
        <pc:spChg chg="del">
          <ac:chgData name="Jonathan Arsenault" userId="fdf77038-d156-48fc-98d4-fee5a24026d9" providerId="ADAL" clId="{84845FA9-D8DF-4ED4-8E3D-63725FA5409D}" dt="2022-02-22T14:25:24.528" v="1" actId="700"/>
          <ac:spMkLst>
            <pc:docMk/>
            <pc:sldMk cId="189871287" sldId="259"/>
            <ac:spMk id="3" creationId="{2174EEB2-5CBF-44F7-81BB-4472EF4E0214}"/>
          </ac:spMkLst>
        </pc:spChg>
        <pc:spChg chg="mod ord">
          <ac:chgData name="Jonathan Arsenault" userId="fdf77038-d156-48fc-98d4-fee5a24026d9" providerId="ADAL" clId="{84845FA9-D8DF-4ED4-8E3D-63725FA5409D}" dt="2022-02-22T14:25:24.528" v="1" actId="700"/>
          <ac:spMkLst>
            <pc:docMk/>
            <pc:sldMk cId="189871287" sldId="259"/>
            <ac:spMk id="4" creationId="{6C4F2E5F-9166-45C1-8124-4AB7D400A34C}"/>
          </ac:spMkLst>
        </pc:spChg>
        <pc:spChg chg="del">
          <ac:chgData name="Jonathan Arsenault" userId="fdf77038-d156-48fc-98d4-fee5a24026d9" providerId="ADAL" clId="{84845FA9-D8DF-4ED4-8E3D-63725FA5409D}" dt="2022-02-22T14:25:24.528" v="1" actId="700"/>
          <ac:spMkLst>
            <pc:docMk/>
            <pc:sldMk cId="189871287" sldId="259"/>
            <ac:spMk id="5" creationId="{9715BE3C-8514-42F3-9277-0C7526D09CBB}"/>
          </ac:spMkLst>
        </pc:spChg>
        <pc:spChg chg="add mod ord">
          <ac:chgData name="Jonathan Arsenault" userId="fdf77038-d156-48fc-98d4-fee5a24026d9" providerId="ADAL" clId="{84845FA9-D8DF-4ED4-8E3D-63725FA5409D}" dt="2022-02-22T14:36:51.004" v="32" actId="20577"/>
          <ac:spMkLst>
            <pc:docMk/>
            <pc:sldMk cId="189871287" sldId="259"/>
            <ac:spMk id="6" creationId="{9B2964A2-99C1-4898-86D1-83D4C127148F}"/>
          </ac:spMkLst>
        </pc:spChg>
        <pc:spChg chg="add mod ord">
          <ac:chgData name="Jonathan Arsenault" userId="fdf77038-d156-48fc-98d4-fee5a24026d9" providerId="ADAL" clId="{84845FA9-D8DF-4ED4-8E3D-63725FA5409D}" dt="2022-02-22T14:53:44.465" v="488" actId="14100"/>
          <ac:spMkLst>
            <pc:docMk/>
            <pc:sldMk cId="189871287" sldId="259"/>
            <ac:spMk id="7" creationId="{7589744E-E98C-4DA0-A0AB-4A44FAC7B6E4}"/>
          </ac:spMkLst>
        </pc:spChg>
        <pc:spChg chg="add del mod ord">
          <ac:chgData name="Jonathan Arsenault" userId="fdf77038-d156-48fc-98d4-fee5a24026d9" providerId="ADAL" clId="{84845FA9-D8DF-4ED4-8E3D-63725FA5409D}" dt="2022-02-22T14:53:41.089" v="487" actId="478"/>
          <ac:spMkLst>
            <pc:docMk/>
            <pc:sldMk cId="189871287" sldId="259"/>
            <ac:spMk id="8" creationId="{8A44E23F-96A1-4D8D-8728-32E06B55A28B}"/>
          </ac:spMkLst>
        </pc:spChg>
      </pc:sldChg>
      <pc:sldChg chg="delSp modSp new mod">
        <pc:chgData name="Jonathan Arsenault" userId="fdf77038-d156-48fc-98d4-fee5a24026d9" providerId="ADAL" clId="{84845FA9-D8DF-4ED4-8E3D-63725FA5409D}" dt="2022-02-22T19:05:18.889" v="941" actId="20577"/>
        <pc:sldMkLst>
          <pc:docMk/>
          <pc:sldMk cId="1337461043" sldId="260"/>
        </pc:sldMkLst>
        <pc:spChg chg="mod">
          <ac:chgData name="Jonathan Arsenault" userId="fdf77038-d156-48fc-98d4-fee5a24026d9" providerId="ADAL" clId="{84845FA9-D8DF-4ED4-8E3D-63725FA5409D}" dt="2022-02-22T18:56:58.156" v="514" actId="20577"/>
          <ac:spMkLst>
            <pc:docMk/>
            <pc:sldMk cId="1337461043" sldId="260"/>
            <ac:spMk id="2" creationId="{22F733A0-4A42-400D-8E3F-5CC3FF1689EC}"/>
          </ac:spMkLst>
        </pc:spChg>
        <pc:spChg chg="mod">
          <ac:chgData name="Jonathan Arsenault" userId="fdf77038-d156-48fc-98d4-fee5a24026d9" providerId="ADAL" clId="{84845FA9-D8DF-4ED4-8E3D-63725FA5409D}" dt="2022-02-22T19:05:18.889" v="941" actId="20577"/>
          <ac:spMkLst>
            <pc:docMk/>
            <pc:sldMk cId="1337461043" sldId="260"/>
            <ac:spMk id="3" creationId="{01B4A0A5-5F98-4981-BE0B-3F228835628E}"/>
          </ac:spMkLst>
        </pc:spChg>
        <pc:spChg chg="del">
          <ac:chgData name="Jonathan Arsenault" userId="fdf77038-d156-48fc-98d4-fee5a24026d9" providerId="ADAL" clId="{84845FA9-D8DF-4ED4-8E3D-63725FA5409D}" dt="2022-02-22T18:57:01.902" v="515" actId="478"/>
          <ac:spMkLst>
            <pc:docMk/>
            <pc:sldMk cId="1337461043" sldId="260"/>
            <ac:spMk id="5" creationId="{AA427FD4-9335-488C-956E-76702F5AB401}"/>
          </ac:spMkLst>
        </pc:spChg>
      </pc:sldChg>
      <pc:sldChg chg="addSp delSp modSp new mod modClrScheme chgLayout">
        <pc:chgData name="Jonathan Arsenault" userId="fdf77038-d156-48fc-98d4-fee5a24026d9" providerId="ADAL" clId="{84845FA9-D8DF-4ED4-8E3D-63725FA5409D}" dt="2022-02-23T15:41:05.768" v="3071" actId="20577"/>
        <pc:sldMkLst>
          <pc:docMk/>
          <pc:sldMk cId="1223014488" sldId="261"/>
        </pc:sldMkLst>
        <pc:spChg chg="mod ord">
          <ac:chgData name="Jonathan Arsenault" userId="fdf77038-d156-48fc-98d4-fee5a24026d9" providerId="ADAL" clId="{84845FA9-D8DF-4ED4-8E3D-63725FA5409D}" dt="2022-02-22T19:34:46.633" v="1014" actId="700"/>
          <ac:spMkLst>
            <pc:docMk/>
            <pc:sldMk cId="1223014488" sldId="261"/>
            <ac:spMk id="2" creationId="{DE254E41-9299-4E79-8A7E-703C016402E1}"/>
          </ac:spMkLst>
        </pc:spChg>
        <pc:spChg chg="del mod ord">
          <ac:chgData name="Jonathan Arsenault" userId="fdf77038-d156-48fc-98d4-fee5a24026d9" providerId="ADAL" clId="{84845FA9-D8DF-4ED4-8E3D-63725FA5409D}" dt="2022-02-23T15:35:24.533" v="2598" actId="931"/>
          <ac:spMkLst>
            <pc:docMk/>
            <pc:sldMk cId="1223014488" sldId="261"/>
            <ac:spMk id="3" creationId="{8AD4126B-79C2-48BD-A45F-9931AF85A698}"/>
          </ac:spMkLst>
        </pc:spChg>
        <pc:spChg chg="mod ord">
          <ac:chgData name="Jonathan Arsenault" userId="fdf77038-d156-48fc-98d4-fee5a24026d9" providerId="ADAL" clId="{84845FA9-D8DF-4ED4-8E3D-63725FA5409D}" dt="2022-02-22T19:34:46.633" v="1014" actId="700"/>
          <ac:spMkLst>
            <pc:docMk/>
            <pc:sldMk cId="1223014488" sldId="261"/>
            <ac:spMk id="4" creationId="{882FC7B3-F68D-401F-A00A-12A463077F94}"/>
          </ac:spMkLst>
        </pc:spChg>
        <pc:spChg chg="del mod ord">
          <ac:chgData name="Jonathan Arsenault" userId="fdf77038-d156-48fc-98d4-fee5a24026d9" providerId="ADAL" clId="{84845FA9-D8DF-4ED4-8E3D-63725FA5409D}" dt="2022-02-22T19:34:42.880" v="1013" actId="700"/>
          <ac:spMkLst>
            <pc:docMk/>
            <pc:sldMk cId="1223014488" sldId="261"/>
            <ac:spMk id="5" creationId="{799A3E47-9854-4052-AFD1-23CB5EC573BC}"/>
          </ac:spMkLst>
        </pc:spChg>
        <pc:spChg chg="add del mod ord">
          <ac:chgData name="Jonathan Arsenault" userId="fdf77038-d156-48fc-98d4-fee5a24026d9" providerId="ADAL" clId="{84845FA9-D8DF-4ED4-8E3D-63725FA5409D}" dt="2022-02-22T19:34:46.633" v="1014" actId="700"/>
          <ac:spMkLst>
            <pc:docMk/>
            <pc:sldMk cId="1223014488" sldId="261"/>
            <ac:spMk id="6" creationId="{5F0DA886-FB4E-4230-B1FE-2593956B0769}"/>
          </ac:spMkLst>
        </pc:spChg>
        <pc:spChg chg="add mod ord">
          <ac:chgData name="Jonathan Arsenault" userId="fdf77038-d156-48fc-98d4-fee5a24026d9" providerId="ADAL" clId="{84845FA9-D8DF-4ED4-8E3D-63725FA5409D}" dt="2022-02-23T15:06:07.255" v="2542" actId="20577"/>
          <ac:spMkLst>
            <pc:docMk/>
            <pc:sldMk cId="1223014488" sldId="261"/>
            <ac:spMk id="7" creationId="{2B64FE60-DCD3-4B82-9B82-D72B42E349DC}"/>
          </ac:spMkLst>
        </pc:spChg>
        <pc:spChg chg="add mod">
          <ac:chgData name="Jonathan Arsenault" userId="fdf77038-d156-48fc-98d4-fee5a24026d9" providerId="ADAL" clId="{84845FA9-D8DF-4ED4-8E3D-63725FA5409D}" dt="2022-02-23T15:38:10.272" v="2697" actId="164"/>
          <ac:spMkLst>
            <pc:docMk/>
            <pc:sldMk cId="1223014488" sldId="261"/>
            <ac:spMk id="12" creationId="{A10ECE20-4651-4B9A-9B81-20AA808DBA12}"/>
          </ac:spMkLst>
        </pc:spChg>
        <pc:spChg chg="add mod">
          <ac:chgData name="Jonathan Arsenault" userId="fdf77038-d156-48fc-98d4-fee5a24026d9" providerId="ADAL" clId="{84845FA9-D8DF-4ED4-8E3D-63725FA5409D}" dt="2022-02-23T15:37:41.387" v="2687" actId="122"/>
          <ac:spMkLst>
            <pc:docMk/>
            <pc:sldMk cId="1223014488" sldId="261"/>
            <ac:spMk id="13" creationId="{72ECF7E3-F1D2-4BB0-938C-84452BB67604}"/>
          </ac:spMkLst>
        </pc:spChg>
        <pc:spChg chg="add mod">
          <ac:chgData name="Jonathan Arsenault" userId="fdf77038-d156-48fc-98d4-fee5a24026d9" providerId="ADAL" clId="{84845FA9-D8DF-4ED4-8E3D-63725FA5409D}" dt="2022-02-23T15:41:05.768" v="3071" actId="20577"/>
          <ac:spMkLst>
            <pc:docMk/>
            <pc:sldMk cId="1223014488" sldId="261"/>
            <ac:spMk id="15" creationId="{A3D00AE1-9EE3-4AD5-BBB8-85BB4D3A0153}"/>
          </ac:spMkLst>
        </pc:spChg>
        <pc:grpChg chg="add mod">
          <ac:chgData name="Jonathan Arsenault" userId="fdf77038-d156-48fc-98d4-fee5a24026d9" providerId="ADAL" clId="{84845FA9-D8DF-4ED4-8E3D-63725FA5409D}" dt="2022-02-23T15:38:10.272" v="2697" actId="164"/>
          <ac:grpSpMkLst>
            <pc:docMk/>
            <pc:sldMk cId="1223014488" sldId="261"/>
            <ac:grpSpMk id="14" creationId="{B27768B3-00F1-47A8-B238-1D56F22BE28A}"/>
          </ac:grpSpMkLst>
        </pc:grpChg>
        <pc:picChg chg="add del mod">
          <ac:chgData name="Jonathan Arsenault" userId="fdf77038-d156-48fc-98d4-fee5a24026d9" providerId="ADAL" clId="{84845FA9-D8DF-4ED4-8E3D-63725FA5409D}" dt="2022-02-23T15:21:25.877" v="2544" actId="478"/>
          <ac:picMkLst>
            <pc:docMk/>
            <pc:sldMk cId="1223014488" sldId="261"/>
            <ac:picMk id="6" creationId="{4711ADEB-9442-45F6-A926-66239B285BF6}"/>
          </ac:picMkLst>
        </pc:picChg>
        <pc:picChg chg="add mod">
          <ac:chgData name="Jonathan Arsenault" userId="fdf77038-d156-48fc-98d4-fee5a24026d9" providerId="ADAL" clId="{84845FA9-D8DF-4ED4-8E3D-63725FA5409D}" dt="2022-02-23T15:38:10.272" v="2697" actId="164"/>
          <ac:picMkLst>
            <pc:docMk/>
            <pc:sldMk cId="1223014488" sldId="261"/>
            <ac:picMk id="9" creationId="{3A4C6323-3A1B-40D6-A04B-5E8B653E9C99}"/>
          </ac:picMkLst>
        </pc:picChg>
        <pc:picChg chg="add mod">
          <ac:chgData name="Jonathan Arsenault" userId="fdf77038-d156-48fc-98d4-fee5a24026d9" providerId="ADAL" clId="{84845FA9-D8DF-4ED4-8E3D-63725FA5409D}" dt="2022-02-23T15:36:03.844" v="2611" actId="1076"/>
          <ac:picMkLst>
            <pc:docMk/>
            <pc:sldMk cId="1223014488" sldId="261"/>
            <ac:picMk id="11" creationId="{4C65D748-2500-4615-903B-9B6C0D50A378}"/>
          </ac:picMkLst>
        </pc:picChg>
      </pc:sldChg>
      <pc:sldChg chg="addSp delSp modSp new mod modAnim">
        <pc:chgData name="Jonathan Arsenault" userId="fdf77038-d156-48fc-98d4-fee5a24026d9" providerId="ADAL" clId="{84845FA9-D8DF-4ED4-8E3D-63725FA5409D}" dt="2022-02-23T20:47:41.712" v="6544" actId="20577"/>
        <pc:sldMkLst>
          <pc:docMk/>
          <pc:sldMk cId="1701859209" sldId="262"/>
        </pc:sldMkLst>
        <pc:spChg chg="mod">
          <ac:chgData name="Jonathan Arsenault" userId="fdf77038-d156-48fc-98d4-fee5a24026d9" providerId="ADAL" clId="{84845FA9-D8DF-4ED4-8E3D-63725FA5409D}" dt="2022-02-22T19:35:22.880" v="1057" actId="20577"/>
          <ac:spMkLst>
            <pc:docMk/>
            <pc:sldMk cId="1701859209" sldId="262"/>
            <ac:spMk id="2" creationId="{2B402E32-5968-41FE-89CC-B8743818CC03}"/>
          </ac:spMkLst>
        </pc:spChg>
        <pc:spChg chg="mod">
          <ac:chgData name="Jonathan Arsenault" userId="fdf77038-d156-48fc-98d4-fee5a24026d9" providerId="ADAL" clId="{84845FA9-D8DF-4ED4-8E3D-63725FA5409D}" dt="2022-02-23T16:24:05.116" v="3535" actId="14100"/>
          <ac:spMkLst>
            <pc:docMk/>
            <pc:sldMk cId="1701859209" sldId="262"/>
            <ac:spMk id="3" creationId="{E0148D84-00CD-432D-9749-D67CD8118C81}"/>
          </ac:spMkLst>
        </pc:spChg>
        <pc:spChg chg="del mod">
          <ac:chgData name="Jonathan Arsenault" userId="fdf77038-d156-48fc-98d4-fee5a24026d9" providerId="ADAL" clId="{84845FA9-D8DF-4ED4-8E3D-63725FA5409D}" dt="2022-02-23T16:27:06.575" v="3733" actId="478"/>
          <ac:spMkLst>
            <pc:docMk/>
            <pc:sldMk cId="1701859209" sldId="262"/>
            <ac:spMk id="4" creationId="{B40DC43A-32AD-43B6-A95E-96E37302119A}"/>
          </ac:spMkLst>
        </pc:spChg>
        <pc:spChg chg="mod">
          <ac:chgData name="Jonathan Arsenault" userId="fdf77038-d156-48fc-98d4-fee5a24026d9" providerId="ADAL" clId="{84845FA9-D8DF-4ED4-8E3D-63725FA5409D}" dt="2022-02-22T19:36:54.104" v="1070" actId="20577"/>
          <ac:spMkLst>
            <pc:docMk/>
            <pc:sldMk cId="1701859209" sldId="262"/>
            <ac:spMk id="5" creationId="{29E5C0E9-E3A5-4089-B317-98BAE47D8D07}"/>
          </ac:spMkLst>
        </pc:spChg>
        <pc:spChg chg="add del mod">
          <ac:chgData name="Jonathan Arsenault" userId="fdf77038-d156-48fc-98d4-fee5a24026d9" providerId="ADAL" clId="{84845FA9-D8DF-4ED4-8E3D-63725FA5409D}" dt="2022-02-23T16:27:18.352" v="3735" actId="478"/>
          <ac:spMkLst>
            <pc:docMk/>
            <pc:sldMk cId="1701859209" sldId="262"/>
            <ac:spMk id="7" creationId="{BAA5E926-E830-438C-B5E5-9F71CC15064E}"/>
          </ac:spMkLst>
        </pc:spChg>
        <pc:spChg chg="add del mod">
          <ac:chgData name="Jonathan Arsenault" userId="fdf77038-d156-48fc-98d4-fee5a24026d9" providerId="ADAL" clId="{84845FA9-D8DF-4ED4-8E3D-63725FA5409D}" dt="2022-02-23T16:24:19.681" v="3541" actId="767"/>
          <ac:spMkLst>
            <pc:docMk/>
            <pc:sldMk cId="1701859209" sldId="262"/>
            <ac:spMk id="9" creationId="{0681B559-3911-4353-91EF-C9A5816A4720}"/>
          </ac:spMkLst>
        </pc:spChg>
        <pc:spChg chg="add del mod">
          <ac:chgData name="Jonathan Arsenault" userId="fdf77038-d156-48fc-98d4-fee5a24026d9" providerId="ADAL" clId="{84845FA9-D8DF-4ED4-8E3D-63725FA5409D}" dt="2022-02-23T20:47:41.712" v="6544" actId="20577"/>
          <ac:spMkLst>
            <pc:docMk/>
            <pc:sldMk cId="1701859209" sldId="262"/>
            <ac:spMk id="10" creationId="{0744C139-6091-4749-8BD5-274692CC2831}"/>
          </ac:spMkLst>
        </pc:spChg>
        <pc:grpChg chg="add mod">
          <ac:chgData name="Jonathan Arsenault" userId="fdf77038-d156-48fc-98d4-fee5a24026d9" providerId="ADAL" clId="{84845FA9-D8DF-4ED4-8E3D-63725FA5409D}" dt="2022-02-23T16:27:32.035" v="3736" actId="164"/>
          <ac:grpSpMkLst>
            <pc:docMk/>
            <pc:sldMk cId="1701859209" sldId="262"/>
            <ac:grpSpMk id="11" creationId="{85D26AD3-788A-4095-8E38-A4DADD2EE548}"/>
          </ac:grpSpMkLst>
        </pc:grpChg>
        <pc:picChg chg="add del mod">
          <ac:chgData name="Jonathan Arsenault" userId="fdf77038-d156-48fc-98d4-fee5a24026d9" providerId="ADAL" clId="{84845FA9-D8DF-4ED4-8E3D-63725FA5409D}" dt="2022-02-23T16:27:32.035" v="3736" actId="164"/>
          <ac:picMkLst>
            <pc:docMk/>
            <pc:sldMk cId="1701859209" sldId="262"/>
            <ac:picMk id="6" creationId="{A3870E0C-C657-4449-A5C7-E0970EE7FD2C}"/>
          </ac:picMkLst>
        </pc:picChg>
        <pc:picChg chg="add del mod">
          <ac:chgData name="Jonathan Arsenault" userId="fdf77038-d156-48fc-98d4-fee5a24026d9" providerId="ADAL" clId="{84845FA9-D8DF-4ED4-8E3D-63725FA5409D}" dt="2022-02-23T16:24:09.032" v="3537"/>
          <ac:picMkLst>
            <pc:docMk/>
            <pc:sldMk cId="1701859209" sldId="262"/>
            <ac:picMk id="8" creationId="{8A0ABAD6-9CFF-4B06-98B8-E2DCC85A781F}"/>
          </ac:picMkLst>
        </pc:picChg>
      </pc:sldChg>
      <pc:sldChg chg="addSp delSp modSp new mod">
        <pc:chgData name="Jonathan Arsenault" userId="fdf77038-d156-48fc-98d4-fee5a24026d9" providerId="ADAL" clId="{84845FA9-D8DF-4ED4-8E3D-63725FA5409D}" dt="2022-02-23T20:49:46.143" v="6567" actId="20577"/>
        <pc:sldMkLst>
          <pc:docMk/>
          <pc:sldMk cId="3113635550" sldId="263"/>
        </pc:sldMkLst>
        <pc:spChg chg="mod">
          <ac:chgData name="Jonathan Arsenault" userId="fdf77038-d156-48fc-98d4-fee5a24026d9" providerId="ADAL" clId="{84845FA9-D8DF-4ED4-8E3D-63725FA5409D}" dt="2022-02-22T19:38:36.692" v="1462" actId="20577"/>
          <ac:spMkLst>
            <pc:docMk/>
            <pc:sldMk cId="3113635550" sldId="263"/>
            <ac:spMk id="2" creationId="{DF3CA450-9795-496E-A504-866A88576F46}"/>
          </ac:spMkLst>
        </pc:spChg>
        <pc:spChg chg="add del mod">
          <ac:chgData name="Jonathan Arsenault" userId="fdf77038-d156-48fc-98d4-fee5a24026d9" providerId="ADAL" clId="{84845FA9-D8DF-4ED4-8E3D-63725FA5409D}" dt="2022-02-23T20:49:46.143" v="6567" actId="20577"/>
          <ac:spMkLst>
            <pc:docMk/>
            <pc:sldMk cId="3113635550" sldId="263"/>
            <ac:spMk id="3" creationId="{C2D070A9-EFA4-4BDA-B6F9-3BB9024426F7}"/>
          </ac:spMkLst>
        </pc:spChg>
        <pc:spChg chg="mod">
          <ac:chgData name="Jonathan Arsenault" userId="fdf77038-d156-48fc-98d4-fee5a24026d9" providerId="ADAL" clId="{84845FA9-D8DF-4ED4-8E3D-63725FA5409D}" dt="2022-02-22T19:38:44.132" v="1492" actId="20577"/>
          <ac:spMkLst>
            <pc:docMk/>
            <pc:sldMk cId="3113635550" sldId="263"/>
            <ac:spMk id="5" creationId="{F184C26A-CC5A-4C97-8E3D-727FBAAEDA95}"/>
          </ac:spMkLst>
        </pc:spChg>
        <pc:spChg chg="add del mod">
          <ac:chgData name="Jonathan Arsenault" userId="fdf77038-d156-48fc-98d4-fee5a24026d9" providerId="ADAL" clId="{84845FA9-D8DF-4ED4-8E3D-63725FA5409D}" dt="2022-02-23T16:31:00.280" v="3781" actId="478"/>
          <ac:spMkLst>
            <pc:docMk/>
            <pc:sldMk cId="3113635550" sldId="263"/>
            <ac:spMk id="7" creationId="{AEB5E6B8-28C8-47F8-B42E-B2C39BE6A219}"/>
          </ac:spMkLst>
        </pc:spChg>
        <pc:spChg chg="add del mod">
          <ac:chgData name="Jonathan Arsenault" userId="fdf77038-d156-48fc-98d4-fee5a24026d9" providerId="ADAL" clId="{84845FA9-D8DF-4ED4-8E3D-63725FA5409D}" dt="2022-02-23T16:35:27.245" v="3976" actId="478"/>
          <ac:spMkLst>
            <pc:docMk/>
            <pc:sldMk cId="3113635550" sldId="263"/>
            <ac:spMk id="8" creationId="{1DEF539D-41E5-4D17-B43D-439434333DEC}"/>
          </ac:spMkLst>
        </pc:spChg>
        <pc:spChg chg="add mod">
          <ac:chgData name="Jonathan Arsenault" userId="fdf77038-d156-48fc-98d4-fee5a24026d9" providerId="ADAL" clId="{84845FA9-D8DF-4ED4-8E3D-63725FA5409D}" dt="2022-02-23T16:50:24.117" v="4235" actId="20577"/>
          <ac:spMkLst>
            <pc:docMk/>
            <pc:sldMk cId="3113635550" sldId="263"/>
            <ac:spMk id="42" creationId="{B8B8E524-7574-455F-9802-E3A6C38F5D53}"/>
          </ac:spMkLst>
        </pc:spChg>
        <pc:spChg chg="add mod">
          <ac:chgData name="Jonathan Arsenault" userId="fdf77038-d156-48fc-98d4-fee5a24026d9" providerId="ADAL" clId="{84845FA9-D8DF-4ED4-8E3D-63725FA5409D}" dt="2022-02-23T16:47:33.268" v="4166" actId="20577"/>
          <ac:spMkLst>
            <pc:docMk/>
            <pc:sldMk cId="3113635550" sldId="263"/>
            <ac:spMk id="44" creationId="{C10EFAD5-32BF-4A80-B58E-3B5D668FE0A2}"/>
          </ac:spMkLst>
        </pc:spChg>
        <pc:spChg chg="add mod">
          <ac:chgData name="Jonathan Arsenault" userId="fdf77038-d156-48fc-98d4-fee5a24026d9" providerId="ADAL" clId="{84845FA9-D8DF-4ED4-8E3D-63725FA5409D}" dt="2022-02-23T16:48:31.372" v="4206" actId="14100"/>
          <ac:spMkLst>
            <pc:docMk/>
            <pc:sldMk cId="3113635550" sldId="263"/>
            <ac:spMk id="45" creationId="{B0F2D51A-F0EA-4B4B-8005-F2D749871D4D}"/>
          </ac:spMkLst>
        </pc:spChg>
        <pc:spChg chg="add mod">
          <ac:chgData name="Jonathan Arsenault" userId="fdf77038-d156-48fc-98d4-fee5a24026d9" providerId="ADAL" clId="{84845FA9-D8DF-4ED4-8E3D-63725FA5409D}" dt="2022-02-23T16:47:44.060" v="4170" actId="20577"/>
          <ac:spMkLst>
            <pc:docMk/>
            <pc:sldMk cId="3113635550" sldId="263"/>
            <ac:spMk id="47" creationId="{85356AA1-6BF5-4024-95A7-EFA6B7CA30AA}"/>
          </ac:spMkLst>
        </pc:spChg>
        <pc:grpChg chg="add mod">
          <ac:chgData name="Jonathan Arsenault" userId="fdf77038-d156-48fc-98d4-fee5a24026d9" providerId="ADAL" clId="{84845FA9-D8DF-4ED4-8E3D-63725FA5409D}" dt="2022-02-23T16:44:16.867" v="4098" actId="164"/>
          <ac:grpSpMkLst>
            <pc:docMk/>
            <pc:sldMk cId="3113635550" sldId="263"/>
            <ac:grpSpMk id="46" creationId="{07EBA389-2337-4851-B667-ADBFBE77C5B3}"/>
          </ac:grpSpMkLst>
        </pc:grpChg>
        <pc:picChg chg="add mod">
          <ac:chgData name="Jonathan Arsenault" userId="fdf77038-d156-48fc-98d4-fee5a24026d9" providerId="ADAL" clId="{84845FA9-D8DF-4ED4-8E3D-63725FA5409D}" dt="2022-02-23T16:44:16.867" v="4098" actId="164"/>
          <ac:picMkLst>
            <pc:docMk/>
            <pc:sldMk cId="3113635550" sldId="263"/>
            <ac:picMk id="40" creationId="{D35B2C03-A16D-40EB-A802-64A62FABC60A}"/>
          </ac:picMkLst>
        </pc:picChg>
        <pc:picChg chg="add mod">
          <ac:chgData name="Jonathan Arsenault" userId="fdf77038-d156-48fc-98d4-fee5a24026d9" providerId="ADAL" clId="{84845FA9-D8DF-4ED4-8E3D-63725FA5409D}" dt="2022-02-23T16:45:55.517" v="4155" actId="1038"/>
          <ac:picMkLst>
            <pc:docMk/>
            <pc:sldMk cId="3113635550" sldId="263"/>
            <ac:picMk id="1026" creationId="{44CE6A57-2BAF-4ECF-B486-29234781AAF4}"/>
          </ac:picMkLst>
        </pc:picChg>
        <pc:cxnChg chg="add del mod">
          <ac:chgData name="Jonathan Arsenault" userId="fdf77038-d156-48fc-98d4-fee5a24026d9" providerId="ADAL" clId="{84845FA9-D8DF-4ED4-8E3D-63725FA5409D}" dt="2022-02-23T16:39:08.205" v="4013" actId="478"/>
          <ac:cxnSpMkLst>
            <pc:docMk/>
            <pc:sldMk cId="3113635550" sldId="263"/>
            <ac:cxnSpMk id="10" creationId="{A4ED7034-5EA0-4962-8970-98B758063332}"/>
          </ac:cxnSpMkLst>
        </pc:cxnChg>
        <pc:cxnChg chg="add del mod">
          <ac:chgData name="Jonathan Arsenault" userId="fdf77038-d156-48fc-98d4-fee5a24026d9" providerId="ADAL" clId="{84845FA9-D8DF-4ED4-8E3D-63725FA5409D}" dt="2022-02-23T16:39:08.205" v="4013" actId="478"/>
          <ac:cxnSpMkLst>
            <pc:docMk/>
            <pc:sldMk cId="3113635550" sldId="263"/>
            <ac:cxnSpMk id="15" creationId="{733E1BA2-2CC4-496F-AA24-ECDEC203188E}"/>
          </ac:cxnSpMkLst>
        </pc:cxnChg>
        <pc:cxnChg chg="add del mod">
          <ac:chgData name="Jonathan Arsenault" userId="fdf77038-d156-48fc-98d4-fee5a24026d9" providerId="ADAL" clId="{84845FA9-D8DF-4ED4-8E3D-63725FA5409D}" dt="2022-02-23T16:39:08.205" v="4013" actId="478"/>
          <ac:cxnSpMkLst>
            <pc:docMk/>
            <pc:sldMk cId="3113635550" sldId="263"/>
            <ac:cxnSpMk id="17" creationId="{9527C786-66B8-4FEE-A0E8-CE2B1184067D}"/>
          </ac:cxnSpMkLst>
        </pc:cxnChg>
        <pc:cxnChg chg="add del mod">
          <ac:chgData name="Jonathan Arsenault" userId="fdf77038-d156-48fc-98d4-fee5a24026d9" providerId="ADAL" clId="{84845FA9-D8DF-4ED4-8E3D-63725FA5409D}" dt="2022-02-23T16:39:08.205" v="4013" actId="478"/>
          <ac:cxnSpMkLst>
            <pc:docMk/>
            <pc:sldMk cId="3113635550" sldId="263"/>
            <ac:cxnSpMk id="20" creationId="{6266D86B-007E-4B9D-9ED9-BA4BE8457FCA}"/>
          </ac:cxnSpMkLst>
        </pc:cxnChg>
        <pc:cxnChg chg="add del mod">
          <ac:chgData name="Jonathan Arsenault" userId="fdf77038-d156-48fc-98d4-fee5a24026d9" providerId="ADAL" clId="{84845FA9-D8DF-4ED4-8E3D-63725FA5409D}" dt="2022-02-23T16:36:55.543" v="3994"/>
          <ac:cxnSpMkLst>
            <pc:docMk/>
            <pc:sldMk cId="3113635550" sldId="263"/>
            <ac:cxnSpMk id="23" creationId="{0036CED8-6DBE-449D-9DA3-A2D930031FAB}"/>
          </ac:cxnSpMkLst>
        </pc:cxnChg>
        <pc:cxnChg chg="add del mod">
          <ac:chgData name="Jonathan Arsenault" userId="fdf77038-d156-48fc-98d4-fee5a24026d9" providerId="ADAL" clId="{84845FA9-D8DF-4ED4-8E3D-63725FA5409D}" dt="2022-02-23T16:39:08.205" v="4013" actId="478"/>
          <ac:cxnSpMkLst>
            <pc:docMk/>
            <pc:sldMk cId="3113635550" sldId="263"/>
            <ac:cxnSpMk id="24" creationId="{5150A7EC-48CC-46D2-8590-5133452D9799}"/>
          </ac:cxnSpMkLst>
        </pc:cxnChg>
        <pc:cxnChg chg="add del mod">
          <ac:chgData name="Jonathan Arsenault" userId="fdf77038-d156-48fc-98d4-fee5a24026d9" providerId="ADAL" clId="{84845FA9-D8DF-4ED4-8E3D-63725FA5409D}" dt="2022-02-23T16:39:08.205" v="4013" actId="478"/>
          <ac:cxnSpMkLst>
            <pc:docMk/>
            <pc:sldMk cId="3113635550" sldId="263"/>
            <ac:cxnSpMk id="29" creationId="{737EC088-19A4-4681-A467-46BE5ABE1103}"/>
          </ac:cxnSpMkLst>
        </pc:cxnChg>
        <pc:cxnChg chg="add del mod">
          <ac:chgData name="Jonathan Arsenault" userId="fdf77038-d156-48fc-98d4-fee5a24026d9" providerId="ADAL" clId="{84845FA9-D8DF-4ED4-8E3D-63725FA5409D}" dt="2022-02-23T16:39:08.205" v="4013" actId="478"/>
          <ac:cxnSpMkLst>
            <pc:docMk/>
            <pc:sldMk cId="3113635550" sldId="263"/>
            <ac:cxnSpMk id="31" creationId="{0A0D973D-CF73-47FB-8648-EA689E7ED3AE}"/>
          </ac:cxnSpMkLst>
        </pc:cxnChg>
        <pc:cxnChg chg="add del mod">
          <ac:chgData name="Jonathan Arsenault" userId="fdf77038-d156-48fc-98d4-fee5a24026d9" providerId="ADAL" clId="{84845FA9-D8DF-4ED4-8E3D-63725FA5409D}" dt="2022-02-23T16:39:08.205" v="4013" actId="478"/>
          <ac:cxnSpMkLst>
            <pc:docMk/>
            <pc:sldMk cId="3113635550" sldId="263"/>
            <ac:cxnSpMk id="34" creationId="{044ADB7B-C67D-4081-8362-F9CC3B01FCD6}"/>
          </ac:cxnSpMkLst>
        </pc:cxnChg>
      </pc:sldChg>
      <pc:sldChg chg="addSp delSp modSp new mod modNotesTx">
        <pc:chgData name="Jonathan Arsenault" userId="fdf77038-d156-48fc-98d4-fee5a24026d9" providerId="ADAL" clId="{84845FA9-D8DF-4ED4-8E3D-63725FA5409D}" dt="2022-02-23T20:36:46.355" v="6542" actId="14100"/>
        <pc:sldMkLst>
          <pc:docMk/>
          <pc:sldMk cId="3071588181" sldId="264"/>
        </pc:sldMkLst>
        <pc:spChg chg="mod">
          <ac:chgData name="Jonathan Arsenault" userId="fdf77038-d156-48fc-98d4-fee5a24026d9" providerId="ADAL" clId="{84845FA9-D8DF-4ED4-8E3D-63725FA5409D}" dt="2022-02-23T16:57:09.820" v="4275" actId="20577"/>
          <ac:spMkLst>
            <pc:docMk/>
            <pc:sldMk cId="3071588181" sldId="264"/>
            <ac:spMk id="2" creationId="{108CB1A9-1776-4E67-A7E5-6786E7256334}"/>
          </ac:spMkLst>
        </pc:spChg>
        <pc:spChg chg="del mod">
          <ac:chgData name="Jonathan Arsenault" userId="fdf77038-d156-48fc-98d4-fee5a24026d9" providerId="ADAL" clId="{84845FA9-D8DF-4ED4-8E3D-63725FA5409D}" dt="2022-02-23T16:57:18.261" v="4276" actId="478"/>
          <ac:spMkLst>
            <pc:docMk/>
            <pc:sldMk cId="3071588181" sldId="264"/>
            <ac:spMk id="3" creationId="{3CA6A203-B04E-4F5C-9120-F1CD2781180A}"/>
          </ac:spMkLst>
        </pc:spChg>
        <pc:spChg chg="mod">
          <ac:chgData name="Jonathan Arsenault" userId="fdf77038-d156-48fc-98d4-fee5a24026d9" providerId="ADAL" clId="{84845FA9-D8DF-4ED4-8E3D-63725FA5409D}" dt="2022-02-23T16:57:40.564" v="4354" actId="20577"/>
          <ac:spMkLst>
            <pc:docMk/>
            <pc:sldMk cId="3071588181" sldId="264"/>
            <ac:spMk id="5" creationId="{23C89C32-9EA4-4A86-AA19-20E1599C7AC4}"/>
          </ac:spMkLst>
        </pc:spChg>
        <pc:spChg chg="add del mod">
          <ac:chgData name="Jonathan Arsenault" userId="fdf77038-d156-48fc-98d4-fee5a24026d9" providerId="ADAL" clId="{84845FA9-D8DF-4ED4-8E3D-63725FA5409D}" dt="2022-02-23T20:36:43.962" v="6541" actId="478"/>
          <ac:spMkLst>
            <pc:docMk/>
            <pc:sldMk cId="3071588181" sldId="264"/>
            <ac:spMk id="7" creationId="{9848E6C3-DEF8-482A-AA97-90151065B114}"/>
          </ac:spMkLst>
        </pc:spChg>
        <pc:picChg chg="add del mod">
          <ac:chgData name="Jonathan Arsenault" userId="fdf77038-d156-48fc-98d4-fee5a24026d9" providerId="ADAL" clId="{84845FA9-D8DF-4ED4-8E3D-63725FA5409D}" dt="2022-02-23T18:35:27.712" v="4415" actId="478"/>
          <ac:picMkLst>
            <pc:docMk/>
            <pc:sldMk cId="3071588181" sldId="264"/>
            <ac:picMk id="9" creationId="{298A11BB-B4F1-4FD1-A5A4-78F0843D788C}"/>
          </ac:picMkLst>
        </pc:picChg>
        <pc:picChg chg="add mod">
          <ac:chgData name="Jonathan Arsenault" userId="fdf77038-d156-48fc-98d4-fee5a24026d9" providerId="ADAL" clId="{84845FA9-D8DF-4ED4-8E3D-63725FA5409D}" dt="2022-02-23T20:36:46.355" v="6542" actId="14100"/>
          <ac:picMkLst>
            <pc:docMk/>
            <pc:sldMk cId="3071588181" sldId="264"/>
            <ac:picMk id="11" creationId="{C92F49AF-3BF1-4B8C-9880-28596D35D369}"/>
          </ac:picMkLst>
        </pc:picChg>
        <pc:picChg chg="add mod">
          <ac:chgData name="Jonathan Arsenault" userId="fdf77038-d156-48fc-98d4-fee5a24026d9" providerId="ADAL" clId="{84845FA9-D8DF-4ED4-8E3D-63725FA5409D}" dt="2022-02-23T20:36:29.281" v="6538" actId="14100"/>
          <ac:picMkLst>
            <pc:docMk/>
            <pc:sldMk cId="3071588181" sldId="264"/>
            <ac:picMk id="13" creationId="{F5375162-4650-460E-99DD-B067132E42A4}"/>
          </ac:picMkLst>
        </pc:picChg>
      </pc:sldChg>
      <pc:sldChg chg="addSp delSp modSp new mod">
        <pc:chgData name="Jonathan Arsenault" userId="fdf77038-d156-48fc-98d4-fee5a24026d9" providerId="ADAL" clId="{84845FA9-D8DF-4ED4-8E3D-63725FA5409D}" dt="2022-02-23T19:45:20.466" v="5588" actId="13822"/>
        <pc:sldMkLst>
          <pc:docMk/>
          <pc:sldMk cId="3415425624" sldId="265"/>
        </pc:sldMkLst>
        <pc:spChg chg="mod">
          <ac:chgData name="Jonathan Arsenault" userId="fdf77038-d156-48fc-98d4-fee5a24026d9" providerId="ADAL" clId="{84845FA9-D8DF-4ED4-8E3D-63725FA5409D}" dt="2022-02-22T19:45:36.445" v="2266" actId="20577"/>
          <ac:spMkLst>
            <pc:docMk/>
            <pc:sldMk cId="3415425624" sldId="265"/>
            <ac:spMk id="2" creationId="{17AB3B08-5376-4F32-A6CC-F8EF7C037207}"/>
          </ac:spMkLst>
        </pc:spChg>
        <pc:spChg chg="mod">
          <ac:chgData name="Jonathan Arsenault" userId="fdf77038-d156-48fc-98d4-fee5a24026d9" providerId="ADAL" clId="{84845FA9-D8DF-4ED4-8E3D-63725FA5409D}" dt="2022-02-23T19:42:17.354" v="5480" actId="27636"/>
          <ac:spMkLst>
            <pc:docMk/>
            <pc:sldMk cId="3415425624" sldId="265"/>
            <ac:spMk id="3" creationId="{78D18F66-5C7C-46D2-BAE6-77DDC50AE602}"/>
          </ac:spMkLst>
        </pc:spChg>
        <pc:spChg chg="del mod">
          <ac:chgData name="Jonathan Arsenault" userId="fdf77038-d156-48fc-98d4-fee5a24026d9" providerId="ADAL" clId="{84845FA9-D8DF-4ED4-8E3D-63725FA5409D}" dt="2022-02-23T19:17:19.839" v="4906" actId="478"/>
          <ac:spMkLst>
            <pc:docMk/>
            <pc:sldMk cId="3415425624" sldId="265"/>
            <ac:spMk id="5" creationId="{3273C0E3-16E8-451B-99B7-4D14BF77DE37}"/>
          </ac:spMkLst>
        </pc:spChg>
        <pc:spChg chg="add del mod">
          <ac:chgData name="Jonathan Arsenault" userId="fdf77038-d156-48fc-98d4-fee5a24026d9" providerId="ADAL" clId="{84845FA9-D8DF-4ED4-8E3D-63725FA5409D}" dt="2022-02-23T19:17:21.805" v="4907" actId="478"/>
          <ac:spMkLst>
            <pc:docMk/>
            <pc:sldMk cId="3415425624" sldId="265"/>
            <ac:spMk id="7" creationId="{9E52773B-6D5C-4611-8773-E7B4D6C09168}"/>
          </ac:spMkLst>
        </pc:spChg>
        <pc:spChg chg="add mod">
          <ac:chgData name="Jonathan Arsenault" userId="fdf77038-d156-48fc-98d4-fee5a24026d9" providerId="ADAL" clId="{84845FA9-D8DF-4ED4-8E3D-63725FA5409D}" dt="2022-02-23T19:45:20.466" v="5588" actId="13822"/>
          <ac:spMkLst>
            <pc:docMk/>
            <pc:sldMk cId="3415425624" sldId="265"/>
            <ac:spMk id="11" creationId="{41772E12-24AE-45D1-BBFC-A2A5F68D1644}"/>
          </ac:spMkLst>
        </pc:spChg>
        <pc:graphicFrameChg chg="add mod modGraphic">
          <ac:chgData name="Jonathan Arsenault" userId="fdf77038-d156-48fc-98d4-fee5a24026d9" providerId="ADAL" clId="{84845FA9-D8DF-4ED4-8E3D-63725FA5409D}" dt="2022-02-23T19:44:53.482" v="5582" actId="1076"/>
          <ac:graphicFrameMkLst>
            <pc:docMk/>
            <pc:sldMk cId="3415425624" sldId="265"/>
            <ac:graphicFrameMk id="8" creationId="{3E8C2FF8-4EB2-4594-A542-F5301629BF46}"/>
          </ac:graphicFrameMkLst>
        </pc:graphicFrameChg>
        <pc:graphicFrameChg chg="add del mod">
          <ac:chgData name="Jonathan Arsenault" userId="fdf77038-d156-48fc-98d4-fee5a24026d9" providerId="ADAL" clId="{84845FA9-D8DF-4ED4-8E3D-63725FA5409D}" dt="2022-02-23T19:43:50.266" v="5491" actId="3680"/>
          <ac:graphicFrameMkLst>
            <pc:docMk/>
            <pc:sldMk cId="3415425624" sldId="265"/>
            <ac:graphicFrameMk id="9" creationId="{11809A00-BF12-4A11-A5F3-7142C2F28B62}"/>
          </ac:graphicFrameMkLst>
        </pc:graphicFrameChg>
        <pc:graphicFrameChg chg="add mod modGraphic">
          <ac:chgData name="Jonathan Arsenault" userId="fdf77038-d156-48fc-98d4-fee5a24026d9" providerId="ADAL" clId="{84845FA9-D8DF-4ED4-8E3D-63725FA5409D}" dt="2022-02-23T19:44:48.932" v="5581" actId="207"/>
          <ac:graphicFrameMkLst>
            <pc:docMk/>
            <pc:sldMk cId="3415425624" sldId="265"/>
            <ac:graphicFrameMk id="10" creationId="{A0E01784-8185-4EEC-BBC1-D17A7A60219D}"/>
          </ac:graphicFrameMkLst>
        </pc:graphicFrameChg>
      </pc:sldChg>
      <pc:sldChg chg="addSp delSp modSp new mod">
        <pc:chgData name="Jonathan Arsenault" userId="fdf77038-d156-48fc-98d4-fee5a24026d9" providerId="ADAL" clId="{84845FA9-D8DF-4ED4-8E3D-63725FA5409D}" dt="2022-02-23T21:06:57.915" v="6956" actId="20577"/>
        <pc:sldMkLst>
          <pc:docMk/>
          <pc:sldMk cId="4164639773" sldId="266"/>
        </pc:sldMkLst>
        <pc:spChg chg="mod">
          <ac:chgData name="Jonathan Arsenault" userId="fdf77038-d156-48fc-98d4-fee5a24026d9" providerId="ADAL" clId="{84845FA9-D8DF-4ED4-8E3D-63725FA5409D}" dt="2022-02-22T19:49:47.915" v="2473" actId="20577"/>
          <ac:spMkLst>
            <pc:docMk/>
            <pc:sldMk cId="4164639773" sldId="266"/>
            <ac:spMk id="2" creationId="{1E9E1DAE-9466-492A-9C27-147C465E7DCF}"/>
          </ac:spMkLst>
        </pc:spChg>
        <pc:spChg chg="mod">
          <ac:chgData name="Jonathan Arsenault" userId="fdf77038-d156-48fc-98d4-fee5a24026d9" providerId="ADAL" clId="{84845FA9-D8DF-4ED4-8E3D-63725FA5409D}" dt="2022-02-23T21:06:57.915" v="6956" actId="20577"/>
          <ac:spMkLst>
            <pc:docMk/>
            <pc:sldMk cId="4164639773" sldId="266"/>
            <ac:spMk id="3" creationId="{75B1701C-69EF-4286-A59E-014EEF19FD93}"/>
          </ac:spMkLst>
        </pc:spChg>
        <pc:spChg chg="mod">
          <ac:chgData name="Jonathan Arsenault" userId="fdf77038-d156-48fc-98d4-fee5a24026d9" providerId="ADAL" clId="{84845FA9-D8DF-4ED4-8E3D-63725FA5409D}" dt="2022-02-22T19:49:57.211" v="2498" actId="20577"/>
          <ac:spMkLst>
            <pc:docMk/>
            <pc:sldMk cId="4164639773" sldId="266"/>
            <ac:spMk id="5" creationId="{369C23AB-99CF-464A-96AF-F8414E6D040B}"/>
          </ac:spMkLst>
        </pc:spChg>
        <pc:picChg chg="add del mod">
          <ac:chgData name="Jonathan Arsenault" userId="fdf77038-d156-48fc-98d4-fee5a24026d9" providerId="ADAL" clId="{84845FA9-D8DF-4ED4-8E3D-63725FA5409D}" dt="2022-02-23T20:01:52.413" v="5757" actId="478"/>
          <ac:picMkLst>
            <pc:docMk/>
            <pc:sldMk cId="4164639773" sldId="266"/>
            <ac:picMk id="7" creationId="{2C01CDF3-C6CE-4022-B344-E9C2F9325109}"/>
          </ac:picMkLst>
        </pc:picChg>
        <pc:picChg chg="add mod">
          <ac:chgData name="Jonathan Arsenault" userId="fdf77038-d156-48fc-98d4-fee5a24026d9" providerId="ADAL" clId="{84845FA9-D8DF-4ED4-8E3D-63725FA5409D}" dt="2022-02-23T21:06:42.206" v="6920" actId="1076"/>
          <ac:picMkLst>
            <pc:docMk/>
            <pc:sldMk cId="4164639773" sldId="266"/>
            <ac:picMk id="9" creationId="{ED376D34-A2B4-4D27-9686-39FCA8038910}"/>
          </ac:picMkLst>
        </pc:picChg>
      </pc:sldChg>
      <pc:sldChg chg="addSp delSp modSp new mod modClrScheme modAnim chgLayout">
        <pc:chgData name="Jonathan Arsenault" userId="fdf77038-d156-48fc-98d4-fee5a24026d9" providerId="ADAL" clId="{84845FA9-D8DF-4ED4-8E3D-63725FA5409D}" dt="2022-02-23T21:01:19.564" v="6891"/>
        <pc:sldMkLst>
          <pc:docMk/>
          <pc:sldMk cId="4008506485" sldId="267"/>
        </pc:sldMkLst>
        <pc:spChg chg="del mod ord">
          <ac:chgData name="Jonathan Arsenault" userId="fdf77038-d156-48fc-98d4-fee5a24026d9" providerId="ADAL" clId="{84845FA9-D8DF-4ED4-8E3D-63725FA5409D}" dt="2022-02-23T15:23:30.349" v="2573" actId="700"/>
          <ac:spMkLst>
            <pc:docMk/>
            <pc:sldMk cId="4008506485" sldId="267"/>
            <ac:spMk id="2" creationId="{716EB7F0-A274-4721-95E8-224762013FDE}"/>
          </ac:spMkLst>
        </pc:spChg>
        <pc:spChg chg="del mod ord">
          <ac:chgData name="Jonathan Arsenault" userId="fdf77038-d156-48fc-98d4-fee5a24026d9" providerId="ADAL" clId="{84845FA9-D8DF-4ED4-8E3D-63725FA5409D}" dt="2022-02-23T15:23:30.349" v="2573" actId="700"/>
          <ac:spMkLst>
            <pc:docMk/>
            <pc:sldMk cId="4008506485" sldId="267"/>
            <ac:spMk id="3" creationId="{5451F1EA-7AA6-48D5-8AC5-FE97F1706B13}"/>
          </ac:spMkLst>
        </pc:spChg>
        <pc:spChg chg="mod ord">
          <ac:chgData name="Jonathan Arsenault" userId="fdf77038-d156-48fc-98d4-fee5a24026d9" providerId="ADAL" clId="{84845FA9-D8DF-4ED4-8E3D-63725FA5409D}" dt="2022-02-23T15:25:08.437" v="2581" actId="700"/>
          <ac:spMkLst>
            <pc:docMk/>
            <pc:sldMk cId="4008506485" sldId="267"/>
            <ac:spMk id="4" creationId="{877FAD6F-969A-45F8-A6E6-3D655BC5E797}"/>
          </ac:spMkLst>
        </pc:spChg>
        <pc:spChg chg="del mod ord">
          <ac:chgData name="Jonathan Arsenault" userId="fdf77038-d156-48fc-98d4-fee5a24026d9" providerId="ADAL" clId="{84845FA9-D8DF-4ED4-8E3D-63725FA5409D}" dt="2022-02-23T15:23:30.349" v="2573" actId="700"/>
          <ac:spMkLst>
            <pc:docMk/>
            <pc:sldMk cId="4008506485" sldId="267"/>
            <ac:spMk id="5" creationId="{31D72A4F-7410-4F7A-9312-DB470F5CB6B6}"/>
          </ac:spMkLst>
        </pc:spChg>
        <pc:spChg chg="add del mod ord">
          <ac:chgData name="Jonathan Arsenault" userId="fdf77038-d156-48fc-98d4-fee5a24026d9" providerId="ADAL" clId="{84845FA9-D8DF-4ED4-8E3D-63725FA5409D}" dt="2022-02-23T15:25:05.220" v="2580" actId="700"/>
          <ac:spMkLst>
            <pc:docMk/>
            <pc:sldMk cId="4008506485" sldId="267"/>
            <ac:spMk id="6" creationId="{50C23B15-DD1E-42D6-95FB-5B15D6E8BD8B}"/>
          </ac:spMkLst>
        </pc:spChg>
        <pc:spChg chg="add del mod ord">
          <ac:chgData name="Jonathan Arsenault" userId="fdf77038-d156-48fc-98d4-fee5a24026d9" providerId="ADAL" clId="{84845FA9-D8DF-4ED4-8E3D-63725FA5409D}" dt="2022-02-23T15:25:05.220" v="2580" actId="700"/>
          <ac:spMkLst>
            <pc:docMk/>
            <pc:sldMk cId="4008506485" sldId="267"/>
            <ac:spMk id="7" creationId="{CB7D8326-0FD8-42DC-8AB5-357B205F5FDB}"/>
          </ac:spMkLst>
        </pc:spChg>
        <pc:spChg chg="add del mod ord">
          <ac:chgData name="Jonathan Arsenault" userId="fdf77038-d156-48fc-98d4-fee5a24026d9" providerId="ADAL" clId="{84845FA9-D8DF-4ED4-8E3D-63725FA5409D}" dt="2022-02-23T15:23:38.165" v="2574" actId="931"/>
          <ac:spMkLst>
            <pc:docMk/>
            <pc:sldMk cId="4008506485" sldId="267"/>
            <ac:spMk id="8" creationId="{3B313CC1-708B-46AA-BC06-23F3A3743D7D}"/>
          </ac:spMkLst>
        </pc:spChg>
        <pc:spChg chg="add del mod ord">
          <ac:chgData name="Jonathan Arsenault" userId="fdf77038-d156-48fc-98d4-fee5a24026d9" providerId="ADAL" clId="{84845FA9-D8DF-4ED4-8E3D-63725FA5409D}" dt="2022-02-23T15:25:05.220" v="2580" actId="700"/>
          <ac:spMkLst>
            <pc:docMk/>
            <pc:sldMk cId="4008506485" sldId="267"/>
            <ac:spMk id="9" creationId="{00169F47-E2CB-4D2C-9A75-F0BED545456F}"/>
          </ac:spMkLst>
        </pc:spChg>
        <pc:spChg chg="add del mod ord">
          <ac:chgData name="Jonathan Arsenault" userId="fdf77038-d156-48fc-98d4-fee5a24026d9" providerId="ADAL" clId="{84845FA9-D8DF-4ED4-8E3D-63725FA5409D}" dt="2022-02-23T15:23:51.276" v="2577" actId="931"/>
          <ac:spMkLst>
            <pc:docMk/>
            <pc:sldMk cId="4008506485" sldId="267"/>
            <ac:spMk id="10" creationId="{770E1549-7937-4552-941C-4481A04882AE}"/>
          </ac:spMkLst>
        </pc:spChg>
        <pc:spChg chg="add del mod">
          <ac:chgData name="Jonathan Arsenault" userId="fdf77038-d156-48fc-98d4-fee5a24026d9" providerId="ADAL" clId="{84845FA9-D8DF-4ED4-8E3D-63725FA5409D}" dt="2022-02-23T15:24:14.905" v="2579" actId="931"/>
          <ac:spMkLst>
            <pc:docMk/>
            <pc:sldMk cId="4008506485" sldId="267"/>
            <ac:spMk id="16" creationId="{F7170CD0-0EC4-4B2F-999C-CF98B70D7DD9}"/>
          </ac:spMkLst>
        </pc:spChg>
        <pc:spChg chg="add del mod ord">
          <ac:chgData name="Jonathan Arsenault" userId="fdf77038-d156-48fc-98d4-fee5a24026d9" providerId="ADAL" clId="{84845FA9-D8DF-4ED4-8E3D-63725FA5409D}" dt="2022-02-23T15:25:08.437" v="2581" actId="700"/>
          <ac:spMkLst>
            <pc:docMk/>
            <pc:sldMk cId="4008506485" sldId="267"/>
            <ac:spMk id="19" creationId="{340E3942-92B3-4A79-B279-50A1B80B5967}"/>
          </ac:spMkLst>
        </pc:spChg>
        <pc:spChg chg="add mod ord">
          <ac:chgData name="Jonathan Arsenault" userId="fdf77038-d156-48fc-98d4-fee5a24026d9" providerId="ADAL" clId="{84845FA9-D8DF-4ED4-8E3D-63725FA5409D}" dt="2022-02-23T15:25:10.034" v="2582"/>
          <ac:spMkLst>
            <pc:docMk/>
            <pc:sldMk cId="4008506485" sldId="267"/>
            <ac:spMk id="20" creationId="{E1B19F1E-6AA4-4A6B-B50C-0C92A6C50D32}"/>
          </ac:spMkLst>
        </pc:spChg>
        <pc:spChg chg="add mod ord">
          <ac:chgData name="Jonathan Arsenault" userId="fdf77038-d156-48fc-98d4-fee5a24026d9" providerId="ADAL" clId="{84845FA9-D8DF-4ED4-8E3D-63725FA5409D}" dt="2022-02-23T15:25:15.335" v="2585"/>
          <ac:spMkLst>
            <pc:docMk/>
            <pc:sldMk cId="4008506485" sldId="267"/>
            <ac:spMk id="21" creationId="{29430B5E-D745-4612-8241-4CB627381B1B}"/>
          </ac:spMkLst>
        </pc:spChg>
        <pc:spChg chg="add del mod">
          <ac:chgData name="Jonathan Arsenault" userId="fdf77038-d156-48fc-98d4-fee5a24026d9" providerId="ADAL" clId="{84845FA9-D8DF-4ED4-8E3D-63725FA5409D}" dt="2022-02-23T15:41:35.518" v="3072" actId="931"/>
          <ac:spMkLst>
            <pc:docMk/>
            <pc:sldMk cId="4008506485" sldId="267"/>
            <ac:spMk id="25" creationId="{4780153D-0D3E-4A08-B219-9A7520CCF522}"/>
          </ac:spMkLst>
        </pc:spChg>
        <pc:spChg chg="add del mod">
          <ac:chgData name="Jonathan Arsenault" userId="fdf77038-d156-48fc-98d4-fee5a24026d9" providerId="ADAL" clId="{84845FA9-D8DF-4ED4-8E3D-63725FA5409D}" dt="2022-02-23T15:44:26.965" v="3096"/>
          <ac:spMkLst>
            <pc:docMk/>
            <pc:sldMk cId="4008506485" sldId="267"/>
            <ac:spMk id="29" creationId="{BE0CFD23-1805-496D-AC94-BE1CA0DDD1AF}"/>
          </ac:spMkLst>
        </pc:spChg>
        <pc:spChg chg="add mod">
          <ac:chgData name="Jonathan Arsenault" userId="fdf77038-d156-48fc-98d4-fee5a24026d9" providerId="ADAL" clId="{84845FA9-D8DF-4ED4-8E3D-63725FA5409D}" dt="2022-02-23T20:48:58.210" v="6545" actId="164"/>
          <ac:spMkLst>
            <pc:docMk/>
            <pc:sldMk cId="4008506485" sldId="267"/>
            <ac:spMk id="36" creationId="{D16E07B4-92D2-4C7D-A310-F86127D334FF}"/>
          </ac:spMkLst>
        </pc:spChg>
        <pc:spChg chg="add mod">
          <ac:chgData name="Jonathan Arsenault" userId="fdf77038-d156-48fc-98d4-fee5a24026d9" providerId="ADAL" clId="{84845FA9-D8DF-4ED4-8E3D-63725FA5409D}" dt="2022-02-23T20:49:17.931" v="6561" actId="1035"/>
          <ac:spMkLst>
            <pc:docMk/>
            <pc:sldMk cId="4008506485" sldId="267"/>
            <ac:spMk id="37" creationId="{BF387402-79D8-44CC-B42D-75ADAA0B1C66}"/>
          </ac:spMkLst>
        </pc:spChg>
        <pc:grpChg chg="add mod">
          <ac:chgData name="Jonathan Arsenault" userId="fdf77038-d156-48fc-98d4-fee5a24026d9" providerId="ADAL" clId="{84845FA9-D8DF-4ED4-8E3D-63725FA5409D}" dt="2022-02-23T20:49:00.190" v="6552" actId="1036"/>
          <ac:grpSpMkLst>
            <pc:docMk/>
            <pc:sldMk cId="4008506485" sldId="267"/>
            <ac:grpSpMk id="38" creationId="{BFE312FC-BBF7-4B32-BAAD-F6F3DC3C8C54}"/>
          </ac:grpSpMkLst>
        </pc:grpChg>
        <pc:picChg chg="add del mod">
          <ac:chgData name="Jonathan Arsenault" userId="fdf77038-d156-48fc-98d4-fee5a24026d9" providerId="ADAL" clId="{84845FA9-D8DF-4ED4-8E3D-63725FA5409D}" dt="2022-02-23T15:23:59.908" v="2578" actId="478"/>
          <ac:picMkLst>
            <pc:docMk/>
            <pc:sldMk cId="4008506485" sldId="267"/>
            <ac:picMk id="12" creationId="{605A6051-5408-4539-A748-06F710FDB927}"/>
          </ac:picMkLst>
        </pc:picChg>
        <pc:picChg chg="add del mod ord">
          <ac:chgData name="Jonathan Arsenault" userId="fdf77038-d156-48fc-98d4-fee5a24026d9" providerId="ADAL" clId="{84845FA9-D8DF-4ED4-8E3D-63725FA5409D}" dt="2022-02-23T15:27:50.903" v="2588" actId="478"/>
          <ac:picMkLst>
            <pc:docMk/>
            <pc:sldMk cId="4008506485" sldId="267"/>
            <ac:picMk id="14" creationId="{A27DA16D-40B0-4179-B464-19127476056D}"/>
          </ac:picMkLst>
        </pc:picChg>
        <pc:picChg chg="add del mod ord">
          <ac:chgData name="Jonathan Arsenault" userId="fdf77038-d156-48fc-98d4-fee5a24026d9" providerId="ADAL" clId="{84845FA9-D8DF-4ED4-8E3D-63725FA5409D}" dt="2022-02-23T15:31:40.940" v="2594" actId="478"/>
          <ac:picMkLst>
            <pc:docMk/>
            <pc:sldMk cId="4008506485" sldId="267"/>
            <ac:picMk id="18" creationId="{B3206618-A843-4747-B360-95745C765CB7}"/>
          </ac:picMkLst>
        </pc:picChg>
        <pc:picChg chg="add mod">
          <ac:chgData name="Jonathan Arsenault" userId="fdf77038-d156-48fc-98d4-fee5a24026d9" providerId="ADAL" clId="{84845FA9-D8DF-4ED4-8E3D-63725FA5409D}" dt="2022-02-23T20:48:58.210" v="6545" actId="164"/>
          <ac:picMkLst>
            <pc:docMk/>
            <pc:sldMk cId="4008506485" sldId="267"/>
            <ac:picMk id="23" creationId="{7A158EFC-EE41-42A5-9261-E9FA23FF9F21}"/>
          </ac:picMkLst>
        </pc:picChg>
        <pc:picChg chg="add del mod">
          <ac:chgData name="Jonathan Arsenault" userId="fdf77038-d156-48fc-98d4-fee5a24026d9" providerId="ADAL" clId="{84845FA9-D8DF-4ED4-8E3D-63725FA5409D}" dt="2022-02-23T15:44:00.730" v="3095" actId="478"/>
          <ac:picMkLst>
            <pc:docMk/>
            <pc:sldMk cId="4008506485" sldId="267"/>
            <ac:picMk id="27" creationId="{93510201-51E4-4562-B45E-6F2F62A99EAD}"/>
          </ac:picMkLst>
        </pc:picChg>
        <pc:picChg chg="add mod">
          <ac:chgData name="Jonathan Arsenault" userId="fdf77038-d156-48fc-98d4-fee5a24026d9" providerId="ADAL" clId="{84845FA9-D8DF-4ED4-8E3D-63725FA5409D}" dt="2022-02-23T20:49:17.931" v="6561" actId="1035"/>
          <ac:picMkLst>
            <pc:docMk/>
            <pc:sldMk cId="4008506485" sldId="267"/>
            <ac:picMk id="31" creationId="{08A8917A-AF18-440D-A9A8-FE9DDA08B284}"/>
          </ac:picMkLst>
        </pc:picChg>
        <pc:picChg chg="add mod">
          <ac:chgData name="Jonathan Arsenault" userId="fdf77038-d156-48fc-98d4-fee5a24026d9" providerId="ADAL" clId="{84845FA9-D8DF-4ED4-8E3D-63725FA5409D}" dt="2022-02-23T20:49:17.931" v="6561" actId="1035"/>
          <ac:picMkLst>
            <pc:docMk/>
            <pc:sldMk cId="4008506485" sldId="267"/>
            <ac:picMk id="33" creationId="{9D1ED727-7308-42A1-9B2F-B9713D293DB8}"/>
          </ac:picMkLst>
        </pc:picChg>
        <pc:picChg chg="add mod">
          <ac:chgData name="Jonathan Arsenault" userId="fdf77038-d156-48fc-98d4-fee5a24026d9" providerId="ADAL" clId="{84845FA9-D8DF-4ED4-8E3D-63725FA5409D}" dt="2022-02-23T20:48:58.210" v="6545" actId="164"/>
          <ac:picMkLst>
            <pc:docMk/>
            <pc:sldMk cId="4008506485" sldId="267"/>
            <ac:picMk id="35" creationId="{7EF692CC-A735-44D1-834A-57A2B47EE346}"/>
          </ac:picMkLst>
        </pc:picChg>
      </pc:sldChg>
      <pc:sldChg chg="addSp delSp modSp new del">
        <pc:chgData name="Jonathan Arsenault" userId="fdf77038-d156-48fc-98d4-fee5a24026d9" providerId="ADAL" clId="{84845FA9-D8DF-4ED4-8E3D-63725FA5409D}" dt="2022-02-23T18:42:24.696" v="4489" actId="47"/>
        <pc:sldMkLst>
          <pc:docMk/>
          <pc:sldMk cId="365060858" sldId="268"/>
        </pc:sldMkLst>
        <pc:spChg chg="add del mod">
          <ac:chgData name="Jonathan Arsenault" userId="fdf77038-d156-48fc-98d4-fee5a24026d9" providerId="ADAL" clId="{84845FA9-D8DF-4ED4-8E3D-63725FA5409D}" dt="2022-02-23T18:42:20.313" v="4487"/>
          <ac:spMkLst>
            <pc:docMk/>
            <pc:sldMk cId="365060858" sldId="268"/>
            <ac:spMk id="6" creationId="{FDC87087-B5D6-4D20-B342-F7A128D76992}"/>
          </ac:spMkLst>
        </pc:spChg>
        <pc:spChg chg="add del mod">
          <ac:chgData name="Jonathan Arsenault" userId="fdf77038-d156-48fc-98d4-fee5a24026d9" providerId="ADAL" clId="{84845FA9-D8DF-4ED4-8E3D-63725FA5409D}" dt="2022-02-23T18:42:20.313" v="4487"/>
          <ac:spMkLst>
            <pc:docMk/>
            <pc:sldMk cId="365060858" sldId="268"/>
            <ac:spMk id="7" creationId="{CE7EB01E-53DC-40D6-AD4B-3141E1B8D117}"/>
          </ac:spMkLst>
        </pc:spChg>
        <pc:spChg chg="add del mod">
          <ac:chgData name="Jonathan Arsenault" userId="fdf77038-d156-48fc-98d4-fee5a24026d9" providerId="ADAL" clId="{84845FA9-D8DF-4ED4-8E3D-63725FA5409D}" dt="2022-02-23T18:42:20.313" v="4487"/>
          <ac:spMkLst>
            <pc:docMk/>
            <pc:sldMk cId="365060858" sldId="268"/>
            <ac:spMk id="8" creationId="{93DD552A-F484-4CB4-900D-ACB8DEEA1D25}"/>
          </ac:spMkLst>
        </pc:spChg>
        <pc:spChg chg="add del mod">
          <ac:chgData name="Jonathan Arsenault" userId="fdf77038-d156-48fc-98d4-fee5a24026d9" providerId="ADAL" clId="{84845FA9-D8DF-4ED4-8E3D-63725FA5409D}" dt="2022-02-23T18:42:20.313" v="4487"/>
          <ac:spMkLst>
            <pc:docMk/>
            <pc:sldMk cId="365060858" sldId="268"/>
            <ac:spMk id="9" creationId="{357CA180-7916-47A6-B0CB-8CDB7A346821}"/>
          </ac:spMkLst>
        </pc:spChg>
        <pc:picChg chg="add del mod">
          <ac:chgData name="Jonathan Arsenault" userId="fdf77038-d156-48fc-98d4-fee5a24026d9" providerId="ADAL" clId="{84845FA9-D8DF-4ED4-8E3D-63725FA5409D}" dt="2022-02-23T18:42:20.313" v="4487"/>
          <ac:picMkLst>
            <pc:docMk/>
            <pc:sldMk cId="365060858" sldId="268"/>
            <ac:picMk id="10" creationId="{04B73B8F-70F8-4DDF-B5CF-5D23F4753017}"/>
          </ac:picMkLst>
        </pc:picChg>
        <pc:picChg chg="add del mod">
          <ac:chgData name="Jonathan Arsenault" userId="fdf77038-d156-48fc-98d4-fee5a24026d9" providerId="ADAL" clId="{84845FA9-D8DF-4ED4-8E3D-63725FA5409D}" dt="2022-02-23T18:42:20.313" v="4487"/>
          <ac:picMkLst>
            <pc:docMk/>
            <pc:sldMk cId="365060858" sldId="268"/>
            <ac:picMk id="11" creationId="{36BB7920-4528-4EED-AA23-5887047B9248}"/>
          </ac:picMkLst>
        </pc:picChg>
      </pc:sldChg>
      <pc:sldChg chg="addSp delSp modSp add mod modAnim">
        <pc:chgData name="Jonathan Arsenault" userId="fdf77038-d156-48fc-98d4-fee5a24026d9" providerId="ADAL" clId="{84845FA9-D8DF-4ED4-8E3D-63725FA5409D}" dt="2022-02-23T19:02:08.856" v="4697"/>
        <pc:sldMkLst>
          <pc:docMk/>
          <pc:sldMk cId="3516282228" sldId="269"/>
        </pc:sldMkLst>
        <pc:spChg chg="mod">
          <ac:chgData name="Jonathan Arsenault" userId="fdf77038-d156-48fc-98d4-fee5a24026d9" providerId="ADAL" clId="{84845FA9-D8DF-4ED4-8E3D-63725FA5409D}" dt="2022-02-23T18:42:59.536" v="4525" actId="20577"/>
          <ac:spMkLst>
            <pc:docMk/>
            <pc:sldMk cId="3516282228" sldId="269"/>
            <ac:spMk id="5" creationId="{23C89C32-9EA4-4A86-AA19-20E1599C7AC4}"/>
          </ac:spMkLst>
        </pc:spChg>
        <pc:spChg chg="del mod">
          <ac:chgData name="Jonathan Arsenault" userId="fdf77038-d156-48fc-98d4-fee5a24026d9" providerId="ADAL" clId="{84845FA9-D8DF-4ED4-8E3D-63725FA5409D}" dt="2022-02-23T18:49:51.707" v="4528"/>
          <ac:spMkLst>
            <pc:docMk/>
            <pc:sldMk cId="3516282228" sldId="269"/>
            <ac:spMk id="7" creationId="{9848E6C3-DEF8-482A-AA97-90151065B114}"/>
          </ac:spMkLst>
        </pc:spChg>
        <pc:spChg chg="add mod">
          <ac:chgData name="Jonathan Arsenault" userId="fdf77038-d156-48fc-98d4-fee5a24026d9" providerId="ADAL" clId="{84845FA9-D8DF-4ED4-8E3D-63725FA5409D}" dt="2022-02-23T18:54:39.041" v="4548" actId="1582"/>
          <ac:spMkLst>
            <pc:docMk/>
            <pc:sldMk cId="3516282228" sldId="269"/>
            <ac:spMk id="8" creationId="{491E3806-BF99-45C5-92EF-C65E46363679}"/>
          </ac:spMkLst>
        </pc:spChg>
        <pc:spChg chg="add del">
          <ac:chgData name="Jonathan Arsenault" userId="fdf77038-d156-48fc-98d4-fee5a24026d9" providerId="ADAL" clId="{84845FA9-D8DF-4ED4-8E3D-63725FA5409D}" dt="2022-02-23T18:54:52.808" v="4550" actId="11529"/>
          <ac:spMkLst>
            <pc:docMk/>
            <pc:sldMk cId="3516282228" sldId="269"/>
            <ac:spMk id="9" creationId="{C2A7FE95-418D-4840-978A-77F623B4CB72}"/>
          </ac:spMkLst>
        </pc:spChg>
        <pc:spChg chg="add mod">
          <ac:chgData name="Jonathan Arsenault" userId="fdf77038-d156-48fc-98d4-fee5a24026d9" providerId="ADAL" clId="{84845FA9-D8DF-4ED4-8E3D-63725FA5409D}" dt="2022-02-23T18:55:21.460" v="4558" actId="1582"/>
          <ac:spMkLst>
            <pc:docMk/>
            <pc:sldMk cId="3516282228" sldId="269"/>
            <ac:spMk id="12" creationId="{1BD79BD9-E51F-4EC3-ADDF-AEACA4B10F05}"/>
          </ac:spMkLst>
        </pc:spChg>
        <pc:spChg chg="add mod">
          <ac:chgData name="Jonathan Arsenault" userId="fdf77038-d156-48fc-98d4-fee5a24026d9" providerId="ADAL" clId="{84845FA9-D8DF-4ED4-8E3D-63725FA5409D}" dt="2022-02-23T18:58:41.687" v="4691" actId="20577"/>
          <ac:spMkLst>
            <pc:docMk/>
            <pc:sldMk cId="3516282228" sldId="269"/>
            <ac:spMk id="14" creationId="{024BF535-AAFF-408D-9863-C170E32978D3}"/>
          </ac:spMkLst>
        </pc:spChg>
        <pc:picChg chg="add mod">
          <ac:chgData name="Jonathan Arsenault" userId="fdf77038-d156-48fc-98d4-fee5a24026d9" providerId="ADAL" clId="{84845FA9-D8DF-4ED4-8E3D-63725FA5409D}" dt="2022-02-23T18:54:55.582" v="4552" actId="1076"/>
          <ac:picMkLst>
            <pc:docMk/>
            <pc:sldMk cId="3516282228" sldId="269"/>
            <ac:picMk id="6" creationId="{54783138-9B5D-4580-9E41-07B861CDADD7}"/>
          </ac:picMkLst>
        </pc:picChg>
        <pc:picChg chg="add mod">
          <ac:chgData name="Jonathan Arsenault" userId="fdf77038-d156-48fc-98d4-fee5a24026d9" providerId="ADAL" clId="{84845FA9-D8DF-4ED4-8E3D-63725FA5409D}" dt="2022-02-23T18:53:45.280" v="4544" actId="1076"/>
          <ac:picMkLst>
            <pc:docMk/>
            <pc:sldMk cId="3516282228" sldId="269"/>
            <ac:picMk id="10" creationId="{2BE50047-9146-4BAE-BBFB-5F3A1A57A0BF}"/>
          </ac:picMkLst>
        </pc:picChg>
        <pc:picChg chg="del">
          <ac:chgData name="Jonathan Arsenault" userId="fdf77038-d156-48fc-98d4-fee5a24026d9" providerId="ADAL" clId="{84845FA9-D8DF-4ED4-8E3D-63725FA5409D}" dt="2022-02-23T18:43:02.368" v="4526" actId="478"/>
          <ac:picMkLst>
            <pc:docMk/>
            <pc:sldMk cId="3516282228" sldId="269"/>
            <ac:picMk id="11" creationId="{C92F49AF-3BF1-4B8C-9880-28596D35D369}"/>
          </ac:picMkLst>
        </pc:picChg>
        <pc:picChg chg="del">
          <ac:chgData name="Jonathan Arsenault" userId="fdf77038-d156-48fc-98d4-fee5a24026d9" providerId="ADAL" clId="{84845FA9-D8DF-4ED4-8E3D-63725FA5409D}" dt="2022-02-23T18:43:03.766" v="4527" actId="478"/>
          <ac:picMkLst>
            <pc:docMk/>
            <pc:sldMk cId="3516282228" sldId="269"/>
            <ac:picMk id="13" creationId="{F5375162-4650-460E-99DD-B067132E42A4}"/>
          </ac:picMkLst>
        </pc:picChg>
      </pc:sldChg>
      <pc:sldChg chg="addSp delSp modSp add mod delAnim">
        <pc:chgData name="Jonathan Arsenault" userId="fdf77038-d156-48fc-98d4-fee5a24026d9" providerId="ADAL" clId="{84845FA9-D8DF-4ED4-8E3D-63725FA5409D}" dt="2022-02-23T19:10:17.337" v="4905"/>
        <pc:sldMkLst>
          <pc:docMk/>
          <pc:sldMk cId="2212364194" sldId="270"/>
        </pc:sldMkLst>
        <pc:spChg chg="mod">
          <ac:chgData name="Jonathan Arsenault" userId="fdf77038-d156-48fc-98d4-fee5a24026d9" providerId="ADAL" clId="{84845FA9-D8DF-4ED4-8E3D-63725FA5409D}" dt="2022-02-23T19:02:24.286" v="4702" actId="1076"/>
          <ac:spMkLst>
            <pc:docMk/>
            <pc:sldMk cId="2212364194" sldId="270"/>
            <ac:spMk id="2" creationId="{108CB1A9-1776-4E67-A7E5-6786E7256334}"/>
          </ac:spMkLst>
        </pc:spChg>
        <pc:spChg chg="del">
          <ac:chgData name="Jonathan Arsenault" userId="fdf77038-d156-48fc-98d4-fee5a24026d9" providerId="ADAL" clId="{84845FA9-D8DF-4ED4-8E3D-63725FA5409D}" dt="2022-02-23T19:01:57.568" v="4693" actId="478"/>
          <ac:spMkLst>
            <pc:docMk/>
            <pc:sldMk cId="2212364194" sldId="270"/>
            <ac:spMk id="5" creationId="{23C89C32-9EA4-4A86-AA19-20E1599C7AC4}"/>
          </ac:spMkLst>
        </pc:spChg>
        <pc:spChg chg="add del mod">
          <ac:chgData name="Jonathan Arsenault" userId="fdf77038-d156-48fc-98d4-fee5a24026d9" providerId="ADAL" clId="{84845FA9-D8DF-4ED4-8E3D-63725FA5409D}" dt="2022-02-23T19:01:59.638" v="4694" actId="478"/>
          <ac:spMkLst>
            <pc:docMk/>
            <pc:sldMk cId="2212364194" sldId="270"/>
            <ac:spMk id="7" creationId="{D921E012-027D-4B52-819C-A15C6CB04DCB}"/>
          </ac:spMkLst>
        </pc:spChg>
        <pc:spChg chg="del">
          <ac:chgData name="Jonathan Arsenault" userId="fdf77038-d156-48fc-98d4-fee5a24026d9" providerId="ADAL" clId="{84845FA9-D8DF-4ED4-8E3D-63725FA5409D}" dt="2022-02-23T19:02:17.531" v="4698" actId="478"/>
          <ac:spMkLst>
            <pc:docMk/>
            <pc:sldMk cId="2212364194" sldId="270"/>
            <ac:spMk id="8" creationId="{491E3806-BF99-45C5-92EF-C65E46363679}"/>
          </ac:spMkLst>
        </pc:spChg>
        <pc:spChg chg="add del mod">
          <ac:chgData name="Jonathan Arsenault" userId="fdf77038-d156-48fc-98d4-fee5a24026d9" providerId="ADAL" clId="{84845FA9-D8DF-4ED4-8E3D-63725FA5409D}" dt="2022-02-23T19:02:44.967" v="4704"/>
          <ac:spMkLst>
            <pc:docMk/>
            <pc:sldMk cId="2212364194" sldId="270"/>
            <ac:spMk id="11" creationId="{196EA66C-627F-4AE2-B27F-4816B36BC945}"/>
          </ac:spMkLst>
        </pc:spChg>
        <pc:spChg chg="del">
          <ac:chgData name="Jonathan Arsenault" userId="fdf77038-d156-48fc-98d4-fee5a24026d9" providerId="ADAL" clId="{84845FA9-D8DF-4ED4-8E3D-63725FA5409D}" dt="2022-02-23T19:02:17.531" v="4698" actId="478"/>
          <ac:spMkLst>
            <pc:docMk/>
            <pc:sldMk cId="2212364194" sldId="270"/>
            <ac:spMk id="12" creationId="{1BD79BD9-E51F-4EC3-ADDF-AEACA4B10F05}"/>
          </ac:spMkLst>
        </pc:spChg>
        <pc:spChg chg="del">
          <ac:chgData name="Jonathan Arsenault" userId="fdf77038-d156-48fc-98d4-fee5a24026d9" providerId="ADAL" clId="{84845FA9-D8DF-4ED4-8E3D-63725FA5409D}" dt="2022-02-23T19:02:27.238" v="4703" actId="478"/>
          <ac:spMkLst>
            <pc:docMk/>
            <pc:sldMk cId="2212364194" sldId="270"/>
            <ac:spMk id="14" creationId="{024BF535-AAFF-408D-9863-C170E32978D3}"/>
          </ac:spMkLst>
        </pc:spChg>
        <pc:graphicFrameChg chg="add mod modGraphic">
          <ac:chgData name="Jonathan Arsenault" userId="fdf77038-d156-48fc-98d4-fee5a24026d9" providerId="ADAL" clId="{84845FA9-D8DF-4ED4-8E3D-63725FA5409D}" dt="2022-02-23T19:10:17.337" v="4905"/>
          <ac:graphicFrameMkLst>
            <pc:docMk/>
            <pc:sldMk cId="2212364194" sldId="270"/>
            <ac:graphicFrameMk id="16" creationId="{6432988C-122F-4C12-ADDF-1145A4725D2A}"/>
          </ac:graphicFrameMkLst>
        </pc:graphicFrameChg>
        <pc:picChg chg="del">
          <ac:chgData name="Jonathan Arsenault" userId="fdf77038-d156-48fc-98d4-fee5a24026d9" providerId="ADAL" clId="{84845FA9-D8DF-4ED4-8E3D-63725FA5409D}" dt="2022-02-23T19:02:17.531" v="4698" actId="478"/>
          <ac:picMkLst>
            <pc:docMk/>
            <pc:sldMk cId="2212364194" sldId="270"/>
            <ac:picMk id="6" creationId="{54783138-9B5D-4580-9E41-07B861CDADD7}"/>
          </ac:picMkLst>
        </pc:picChg>
        <pc:picChg chg="del">
          <ac:chgData name="Jonathan Arsenault" userId="fdf77038-d156-48fc-98d4-fee5a24026d9" providerId="ADAL" clId="{84845FA9-D8DF-4ED4-8E3D-63725FA5409D}" dt="2022-02-23T19:02:17.531" v="4698" actId="478"/>
          <ac:picMkLst>
            <pc:docMk/>
            <pc:sldMk cId="2212364194" sldId="270"/>
            <ac:picMk id="10" creationId="{2BE50047-9146-4BAE-BBFB-5F3A1A57A0BF}"/>
          </ac:picMkLst>
        </pc:picChg>
        <pc:picChg chg="add mod">
          <ac:chgData name="Jonathan Arsenault" userId="fdf77038-d156-48fc-98d4-fee5a24026d9" providerId="ADAL" clId="{84845FA9-D8DF-4ED4-8E3D-63725FA5409D}" dt="2022-02-23T19:09:28.827" v="4898" actId="1076"/>
          <ac:picMkLst>
            <pc:docMk/>
            <pc:sldMk cId="2212364194" sldId="270"/>
            <ac:picMk id="15" creationId="{B75B5247-EB75-4426-A5FB-4F67873F1ABD}"/>
          </ac:picMkLst>
        </pc:picChg>
      </pc:sldChg>
      <pc:sldChg chg="addSp delSp modSp new mod">
        <pc:chgData name="Jonathan Arsenault" userId="fdf77038-d156-48fc-98d4-fee5a24026d9" providerId="ADAL" clId="{84845FA9-D8DF-4ED4-8E3D-63725FA5409D}" dt="2022-02-23T20:33:39.265" v="6534" actId="20577"/>
        <pc:sldMkLst>
          <pc:docMk/>
          <pc:sldMk cId="2347078660" sldId="271"/>
        </pc:sldMkLst>
        <pc:spChg chg="mod">
          <ac:chgData name="Jonathan Arsenault" userId="fdf77038-d156-48fc-98d4-fee5a24026d9" providerId="ADAL" clId="{84845FA9-D8DF-4ED4-8E3D-63725FA5409D}" dt="2022-02-23T20:17:51.003" v="5799" actId="20577"/>
          <ac:spMkLst>
            <pc:docMk/>
            <pc:sldMk cId="2347078660" sldId="271"/>
            <ac:spMk id="2" creationId="{C2BF4557-827B-4E14-8F12-A4CB7C945B1B}"/>
          </ac:spMkLst>
        </pc:spChg>
        <pc:spChg chg="del">
          <ac:chgData name="Jonathan Arsenault" userId="fdf77038-d156-48fc-98d4-fee5a24026d9" providerId="ADAL" clId="{84845FA9-D8DF-4ED4-8E3D-63725FA5409D}" dt="2022-02-23T20:17:20.039" v="5766"/>
          <ac:spMkLst>
            <pc:docMk/>
            <pc:sldMk cId="2347078660" sldId="271"/>
            <ac:spMk id="3" creationId="{8845FB19-C8DB-480D-BE43-FE30ECEDBA3D}"/>
          </ac:spMkLst>
        </pc:spChg>
        <pc:spChg chg="del">
          <ac:chgData name="Jonathan Arsenault" userId="fdf77038-d156-48fc-98d4-fee5a24026d9" providerId="ADAL" clId="{84845FA9-D8DF-4ED4-8E3D-63725FA5409D}" dt="2022-02-23T20:17:44.839" v="5777" actId="478"/>
          <ac:spMkLst>
            <pc:docMk/>
            <pc:sldMk cId="2347078660" sldId="271"/>
            <ac:spMk id="5" creationId="{ABBC3B46-1D1E-4BF4-8E84-B70EA4B26470}"/>
          </ac:spMkLst>
        </pc:spChg>
        <pc:spChg chg="add mod">
          <ac:chgData name="Jonathan Arsenault" userId="fdf77038-d156-48fc-98d4-fee5a24026d9" providerId="ADAL" clId="{84845FA9-D8DF-4ED4-8E3D-63725FA5409D}" dt="2022-02-23T20:18:50.725" v="5816" actId="20577"/>
          <ac:spMkLst>
            <pc:docMk/>
            <pc:sldMk cId="2347078660" sldId="271"/>
            <ac:spMk id="8" creationId="{EE89AE2F-F4CD-4947-9614-E9F3B793693C}"/>
          </ac:spMkLst>
        </pc:spChg>
        <pc:spChg chg="add mod">
          <ac:chgData name="Jonathan Arsenault" userId="fdf77038-d156-48fc-98d4-fee5a24026d9" providerId="ADAL" clId="{84845FA9-D8DF-4ED4-8E3D-63725FA5409D}" dt="2022-02-23T20:33:39.265" v="6534" actId="20577"/>
          <ac:spMkLst>
            <pc:docMk/>
            <pc:sldMk cId="2347078660" sldId="271"/>
            <ac:spMk id="9" creationId="{2E36B87A-EE28-4EC0-BE80-4B95DC659424}"/>
          </ac:spMkLst>
        </pc:spChg>
        <pc:picChg chg="add mod">
          <ac:chgData name="Jonathan Arsenault" userId="fdf77038-d156-48fc-98d4-fee5a24026d9" providerId="ADAL" clId="{84845FA9-D8DF-4ED4-8E3D-63725FA5409D}" dt="2022-02-23T20:17:40.956" v="5776" actId="1076"/>
          <ac:picMkLst>
            <pc:docMk/>
            <pc:sldMk cId="2347078660" sldId="271"/>
            <ac:picMk id="7" creationId="{A73A3859-6302-46DD-87BE-2ACAFEE4F6AD}"/>
          </ac:picMkLst>
        </pc:picChg>
      </pc:sldChg>
      <pc:sldChg chg="modSp new mod">
        <pc:chgData name="Jonathan Arsenault" userId="fdf77038-d156-48fc-98d4-fee5a24026d9" providerId="ADAL" clId="{84845FA9-D8DF-4ED4-8E3D-63725FA5409D}" dt="2022-02-23T20:26:14.390" v="6524" actId="20577"/>
        <pc:sldMkLst>
          <pc:docMk/>
          <pc:sldMk cId="3174236100" sldId="272"/>
        </pc:sldMkLst>
        <pc:spChg chg="mod">
          <ac:chgData name="Jonathan Arsenault" userId="fdf77038-d156-48fc-98d4-fee5a24026d9" providerId="ADAL" clId="{84845FA9-D8DF-4ED4-8E3D-63725FA5409D}" dt="2022-02-23T20:22:54.053" v="6024" actId="20577"/>
          <ac:spMkLst>
            <pc:docMk/>
            <pc:sldMk cId="3174236100" sldId="272"/>
            <ac:spMk id="2" creationId="{1BBA8E3A-BED4-44C7-8F5E-6CE8672AB189}"/>
          </ac:spMkLst>
        </pc:spChg>
        <pc:spChg chg="mod">
          <ac:chgData name="Jonathan Arsenault" userId="fdf77038-d156-48fc-98d4-fee5a24026d9" providerId="ADAL" clId="{84845FA9-D8DF-4ED4-8E3D-63725FA5409D}" dt="2022-02-23T20:26:14.390" v="6524" actId="20577"/>
          <ac:spMkLst>
            <pc:docMk/>
            <pc:sldMk cId="3174236100" sldId="272"/>
            <ac:spMk id="3" creationId="{2DF4FF1C-89DD-4A7E-99E3-DDEBDE639878}"/>
          </ac:spMkLst>
        </pc:spChg>
        <pc:spChg chg="mod">
          <ac:chgData name="Jonathan Arsenault" userId="fdf77038-d156-48fc-98d4-fee5a24026d9" providerId="ADAL" clId="{84845FA9-D8DF-4ED4-8E3D-63725FA5409D}" dt="2022-02-23T20:22:59.281" v="6043" actId="20577"/>
          <ac:spMkLst>
            <pc:docMk/>
            <pc:sldMk cId="3174236100" sldId="272"/>
            <ac:spMk id="5" creationId="{9E14AF0C-3CD7-42C9-B41B-FCF7532BD195}"/>
          </ac:spMkLst>
        </pc:spChg>
      </pc:sldChg>
      <pc:sldChg chg="delSp modSp new mod">
        <pc:chgData name="Jonathan Arsenault" userId="fdf77038-d156-48fc-98d4-fee5a24026d9" providerId="ADAL" clId="{84845FA9-D8DF-4ED4-8E3D-63725FA5409D}" dt="2022-02-23T20:58:00.762" v="6631" actId="404"/>
        <pc:sldMkLst>
          <pc:docMk/>
          <pc:sldMk cId="3497532047" sldId="273"/>
        </pc:sldMkLst>
        <pc:spChg chg="mod">
          <ac:chgData name="Jonathan Arsenault" userId="fdf77038-d156-48fc-98d4-fee5a24026d9" providerId="ADAL" clId="{84845FA9-D8DF-4ED4-8E3D-63725FA5409D}" dt="2022-02-23T20:49:59.591" v="6586" actId="20577"/>
          <ac:spMkLst>
            <pc:docMk/>
            <pc:sldMk cId="3497532047" sldId="273"/>
            <ac:spMk id="2" creationId="{E951DD7E-4608-4B9E-94E1-D1356D680A47}"/>
          </ac:spMkLst>
        </pc:spChg>
        <pc:spChg chg="mod">
          <ac:chgData name="Jonathan Arsenault" userId="fdf77038-d156-48fc-98d4-fee5a24026d9" providerId="ADAL" clId="{84845FA9-D8DF-4ED4-8E3D-63725FA5409D}" dt="2022-02-23T20:58:00.762" v="6631" actId="404"/>
          <ac:spMkLst>
            <pc:docMk/>
            <pc:sldMk cId="3497532047" sldId="273"/>
            <ac:spMk id="3" creationId="{6F470943-3916-47D7-8BB9-12979ED37F80}"/>
          </ac:spMkLst>
        </pc:spChg>
        <pc:spChg chg="del">
          <ac:chgData name="Jonathan Arsenault" userId="fdf77038-d156-48fc-98d4-fee5a24026d9" providerId="ADAL" clId="{84845FA9-D8DF-4ED4-8E3D-63725FA5409D}" dt="2022-02-23T20:50:01.815" v="6587" actId="478"/>
          <ac:spMkLst>
            <pc:docMk/>
            <pc:sldMk cId="3497532047" sldId="273"/>
            <ac:spMk id="5" creationId="{7F5EFE84-A9D5-48BF-9E38-65FF3D335291}"/>
          </ac:spMkLst>
        </pc:spChg>
      </pc:sldChg>
      <pc:sldChg chg="delSp modSp new mod">
        <pc:chgData name="Jonathan Arsenault" userId="fdf77038-d156-48fc-98d4-fee5a24026d9" providerId="ADAL" clId="{84845FA9-D8DF-4ED4-8E3D-63725FA5409D}" dt="2022-02-23T21:08:19.825" v="6983" actId="5793"/>
        <pc:sldMkLst>
          <pc:docMk/>
          <pc:sldMk cId="3254527524" sldId="274"/>
        </pc:sldMkLst>
        <pc:spChg chg="mod">
          <ac:chgData name="Jonathan Arsenault" userId="fdf77038-d156-48fc-98d4-fee5a24026d9" providerId="ADAL" clId="{84845FA9-D8DF-4ED4-8E3D-63725FA5409D}" dt="2022-02-23T20:59:38.750" v="6662" actId="20577"/>
          <ac:spMkLst>
            <pc:docMk/>
            <pc:sldMk cId="3254527524" sldId="274"/>
            <ac:spMk id="2" creationId="{F533150A-96A7-48AB-A587-541F2C26017D}"/>
          </ac:spMkLst>
        </pc:spChg>
        <pc:spChg chg="mod">
          <ac:chgData name="Jonathan Arsenault" userId="fdf77038-d156-48fc-98d4-fee5a24026d9" providerId="ADAL" clId="{84845FA9-D8DF-4ED4-8E3D-63725FA5409D}" dt="2022-02-23T21:08:19.825" v="6983" actId="5793"/>
          <ac:spMkLst>
            <pc:docMk/>
            <pc:sldMk cId="3254527524" sldId="274"/>
            <ac:spMk id="3" creationId="{8EC5A071-FA64-4466-A280-FDA776557F21}"/>
          </ac:spMkLst>
        </pc:spChg>
        <pc:spChg chg="del">
          <ac:chgData name="Jonathan Arsenault" userId="fdf77038-d156-48fc-98d4-fee5a24026d9" providerId="ADAL" clId="{84845FA9-D8DF-4ED4-8E3D-63725FA5409D}" dt="2022-02-23T21:07:15.473" v="6957" actId="478"/>
          <ac:spMkLst>
            <pc:docMk/>
            <pc:sldMk cId="3254527524" sldId="274"/>
            <ac:spMk id="5" creationId="{553F13DD-8163-4AAD-9466-998EDAB049ED}"/>
          </ac:spMkLst>
        </pc:spChg>
      </pc:sldChg>
    </pc:docChg>
  </pc:docChgLst>
  <pc:docChgLst>
    <pc:chgData name="Jonathan Arsenault" userId="fdf77038-d156-48fc-98d4-fee5a24026d9" providerId="ADAL" clId="{01AA36EC-0807-4022-B72C-90B6F8F19415}"/>
    <pc:docChg chg="modSld">
      <pc:chgData name="Jonathan Arsenault" userId="fdf77038-d156-48fc-98d4-fee5a24026d9" providerId="ADAL" clId="{01AA36EC-0807-4022-B72C-90B6F8F19415}" dt="2022-08-05T13:56:05.300" v="20"/>
      <pc:docMkLst>
        <pc:docMk/>
      </pc:docMkLst>
      <pc:sldChg chg="modSp mod">
        <pc:chgData name="Jonathan Arsenault" userId="fdf77038-d156-48fc-98d4-fee5a24026d9" providerId="ADAL" clId="{01AA36EC-0807-4022-B72C-90B6F8F19415}" dt="2022-08-05T13:55:51.929" v="16" actId="20577"/>
        <pc:sldMkLst>
          <pc:docMk/>
          <pc:sldMk cId="587956768" sldId="319"/>
        </pc:sldMkLst>
        <pc:spChg chg="mod">
          <ac:chgData name="Jonathan Arsenault" userId="fdf77038-d156-48fc-98d4-fee5a24026d9" providerId="ADAL" clId="{01AA36EC-0807-4022-B72C-90B6F8F19415}" dt="2022-08-05T13:55:51.929" v="16" actId="20577"/>
          <ac:spMkLst>
            <pc:docMk/>
            <pc:sldMk cId="587956768" sldId="319"/>
            <ac:spMk id="5" creationId="{3EB1E243-F65F-3DBD-14D4-B6258D6FA7C0}"/>
          </ac:spMkLst>
        </pc:spChg>
      </pc:sldChg>
      <pc:sldChg chg="modSp mod">
        <pc:chgData name="Jonathan Arsenault" userId="fdf77038-d156-48fc-98d4-fee5a24026d9" providerId="ADAL" clId="{01AA36EC-0807-4022-B72C-90B6F8F19415}" dt="2022-08-05T13:55:57.782" v="17"/>
        <pc:sldMkLst>
          <pc:docMk/>
          <pc:sldMk cId="1643240935" sldId="320"/>
        </pc:sldMkLst>
        <pc:spChg chg="mod">
          <ac:chgData name="Jonathan Arsenault" userId="fdf77038-d156-48fc-98d4-fee5a24026d9" providerId="ADAL" clId="{01AA36EC-0807-4022-B72C-90B6F8F19415}" dt="2022-08-05T13:55:57.782" v="17"/>
          <ac:spMkLst>
            <pc:docMk/>
            <pc:sldMk cId="1643240935" sldId="320"/>
            <ac:spMk id="5" creationId="{3EB1E243-F65F-3DBD-14D4-B6258D6FA7C0}"/>
          </ac:spMkLst>
        </pc:spChg>
      </pc:sldChg>
      <pc:sldChg chg="modSp mod">
        <pc:chgData name="Jonathan Arsenault" userId="fdf77038-d156-48fc-98d4-fee5a24026d9" providerId="ADAL" clId="{01AA36EC-0807-4022-B72C-90B6F8F19415}" dt="2022-08-05T13:55:59.669" v="18"/>
        <pc:sldMkLst>
          <pc:docMk/>
          <pc:sldMk cId="527570127" sldId="321"/>
        </pc:sldMkLst>
        <pc:spChg chg="mod">
          <ac:chgData name="Jonathan Arsenault" userId="fdf77038-d156-48fc-98d4-fee5a24026d9" providerId="ADAL" clId="{01AA36EC-0807-4022-B72C-90B6F8F19415}" dt="2022-08-05T13:55:59.669" v="18"/>
          <ac:spMkLst>
            <pc:docMk/>
            <pc:sldMk cId="527570127" sldId="321"/>
            <ac:spMk id="5" creationId="{3EB1E243-F65F-3DBD-14D4-B6258D6FA7C0}"/>
          </ac:spMkLst>
        </pc:spChg>
      </pc:sldChg>
      <pc:sldChg chg="modSp mod">
        <pc:chgData name="Jonathan Arsenault" userId="fdf77038-d156-48fc-98d4-fee5a24026d9" providerId="ADAL" clId="{01AA36EC-0807-4022-B72C-90B6F8F19415}" dt="2022-08-05T13:56:02.271" v="19"/>
        <pc:sldMkLst>
          <pc:docMk/>
          <pc:sldMk cId="234517267" sldId="322"/>
        </pc:sldMkLst>
        <pc:spChg chg="mod">
          <ac:chgData name="Jonathan Arsenault" userId="fdf77038-d156-48fc-98d4-fee5a24026d9" providerId="ADAL" clId="{01AA36EC-0807-4022-B72C-90B6F8F19415}" dt="2022-08-05T13:56:02.271" v="19"/>
          <ac:spMkLst>
            <pc:docMk/>
            <pc:sldMk cId="234517267" sldId="322"/>
            <ac:spMk id="5" creationId="{3EB1E243-F65F-3DBD-14D4-B6258D6FA7C0}"/>
          </ac:spMkLst>
        </pc:spChg>
      </pc:sldChg>
      <pc:sldChg chg="modSp mod">
        <pc:chgData name="Jonathan Arsenault" userId="fdf77038-d156-48fc-98d4-fee5a24026d9" providerId="ADAL" clId="{01AA36EC-0807-4022-B72C-90B6F8F19415}" dt="2022-08-05T13:56:05.300" v="20"/>
        <pc:sldMkLst>
          <pc:docMk/>
          <pc:sldMk cId="2422085269" sldId="323"/>
        </pc:sldMkLst>
        <pc:spChg chg="mod">
          <ac:chgData name="Jonathan Arsenault" userId="fdf77038-d156-48fc-98d4-fee5a24026d9" providerId="ADAL" clId="{01AA36EC-0807-4022-B72C-90B6F8F19415}" dt="2022-08-05T13:56:05.300" v="20"/>
          <ac:spMkLst>
            <pc:docMk/>
            <pc:sldMk cId="2422085269" sldId="323"/>
            <ac:spMk id="5" creationId="{3EB1E243-F65F-3DBD-14D4-B6258D6FA7C0}"/>
          </ac:spMkLst>
        </pc:spChg>
      </pc:sldChg>
    </pc:docChg>
  </pc:docChgLst>
  <pc:docChgLst>
    <pc:chgData name="Jonathan Arsenault" userId="fdf77038-d156-48fc-98d4-fee5a24026d9" providerId="ADAL" clId="{3CC9D279-B16A-44F4-A10C-7634A8619767}"/>
    <pc:docChg chg="modSld">
      <pc:chgData name="Jonathan Arsenault" userId="fdf77038-d156-48fc-98d4-fee5a24026d9" providerId="ADAL" clId="{3CC9D279-B16A-44F4-A10C-7634A8619767}" dt="2022-02-24T18:24:07.866" v="3" actId="20577"/>
      <pc:docMkLst>
        <pc:docMk/>
      </pc:docMkLst>
      <pc:sldChg chg="modSp mod">
        <pc:chgData name="Jonathan Arsenault" userId="fdf77038-d156-48fc-98d4-fee5a24026d9" providerId="ADAL" clId="{3CC9D279-B16A-44F4-A10C-7634A8619767}" dt="2022-02-24T18:24:07.866" v="3" actId="20577"/>
        <pc:sldMkLst>
          <pc:docMk/>
          <pc:sldMk cId="1337461043" sldId="260"/>
        </pc:sldMkLst>
        <pc:spChg chg="mod">
          <ac:chgData name="Jonathan Arsenault" userId="fdf77038-d156-48fc-98d4-fee5a24026d9" providerId="ADAL" clId="{3CC9D279-B16A-44F4-A10C-7634A8619767}" dt="2022-02-24T18:24:07.866" v="3" actId="20577"/>
          <ac:spMkLst>
            <pc:docMk/>
            <pc:sldMk cId="1337461043" sldId="260"/>
            <ac:spMk id="3" creationId="{01B4A0A5-5F98-4981-BE0B-3F228835628E}"/>
          </ac:spMkLst>
        </pc:spChg>
      </pc:sldChg>
    </pc:docChg>
  </pc:docChgLst>
  <pc:docChgLst>
    <pc:chgData name="Jonathan Arsenault" userId="fdf77038-d156-48fc-98d4-fee5a24026d9" providerId="ADAL" clId="{1EBF09C7-2263-4313-BF61-2EF5AA257964}"/>
    <pc:docChg chg="undo custSel addSld delSld modSld sldOrd">
      <pc:chgData name="Jonathan Arsenault" userId="fdf77038-d156-48fc-98d4-fee5a24026d9" providerId="ADAL" clId="{1EBF09C7-2263-4313-BF61-2EF5AA257964}" dt="2021-09-28T14:19:41.597" v="1619" actId="20577"/>
      <pc:docMkLst>
        <pc:docMk/>
      </pc:docMkLst>
      <pc:sldChg chg="modSp new mod">
        <pc:chgData name="Jonathan Arsenault" userId="fdf77038-d156-48fc-98d4-fee5a24026d9" providerId="ADAL" clId="{1EBF09C7-2263-4313-BF61-2EF5AA257964}" dt="2021-09-23T17:16:15.756" v="163" actId="2710"/>
        <pc:sldMkLst>
          <pc:docMk/>
          <pc:sldMk cId="2688439433" sldId="256"/>
        </pc:sldMkLst>
        <pc:spChg chg="mod">
          <ac:chgData name="Jonathan Arsenault" userId="fdf77038-d156-48fc-98d4-fee5a24026d9" providerId="ADAL" clId="{1EBF09C7-2263-4313-BF61-2EF5AA257964}" dt="2021-09-23T17:13:06.199" v="84" actId="20577"/>
          <ac:spMkLst>
            <pc:docMk/>
            <pc:sldMk cId="2688439433" sldId="256"/>
            <ac:spMk id="2" creationId="{EC0EC8E2-F0F5-440B-8E35-5E7AA305CEE1}"/>
          </ac:spMkLst>
        </pc:spChg>
        <pc:spChg chg="mod">
          <ac:chgData name="Jonathan Arsenault" userId="fdf77038-d156-48fc-98d4-fee5a24026d9" providerId="ADAL" clId="{1EBF09C7-2263-4313-BF61-2EF5AA257964}" dt="2021-09-23T17:16:15.756" v="163" actId="2710"/>
          <ac:spMkLst>
            <pc:docMk/>
            <pc:sldMk cId="2688439433" sldId="256"/>
            <ac:spMk id="3" creationId="{73C8E74F-C503-4DF4-B8D5-67390E010F3F}"/>
          </ac:spMkLst>
        </pc:spChg>
      </pc:sldChg>
      <pc:sldChg chg="addSp delSp modSp new mod">
        <pc:chgData name="Jonathan Arsenault" userId="fdf77038-d156-48fc-98d4-fee5a24026d9" providerId="ADAL" clId="{1EBF09C7-2263-4313-BF61-2EF5AA257964}" dt="2021-09-28T14:11:27.785" v="1215" actId="404"/>
        <pc:sldMkLst>
          <pc:docMk/>
          <pc:sldMk cId="1985989436" sldId="257"/>
        </pc:sldMkLst>
        <pc:spChg chg="mod">
          <ac:chgData name="Jonathan Arsenault" userId="fdf77038-d156-48fc-98d4-fee5a24026d9" providerId="ADAL" clId="{1EBF09C7-2263-4313-BF61-2EF5AA257964}" dt="2021-09-27T19:59:50.597" v="800" actId="1076"/>
          <ac:spMkLst>
            <pc:docMk/>
            <pc:sldMk cId="1985989436" sldId="257"/>
            <ac:spMk id="2" creationId="{2BD2D8C8-2236-4861-955F-8A3C5C29781F}"/>
          </ac:spMkLst>
        </pc:spChg>
        <pc:spChg chg="del mod">
          <ac:chgData name="Jonathan Arsenault" userId="fdf77038-d156-48fc-98d4-fee5a24026d9" providerId="ADAL" clId="{1EBF09C7-2263-4313-BF61-2EF5AA257964}" dt="2021-09-27T19:34:02.132" v="235" actId="478"/>
          <ac:spMkLst>
            <pc:docMk/>
            <pc:sldMk cId="1985989436" sldId="257"/>
            <ac:spMk id="3" creationId="{08EF1770-59B6-4C3C-9C5E-86C5755F3652}"/>
          </ac:spMkLst>
        </pc:spChg>
        <pc:spChg chg="del">
          <ac:chgData name="Jonathan Arsenault" userId="fdf77038-d156-48fc-98d4-fee5a24026d9" providerId="ADAL" clId="{1EBF09C7-2263-4313-BF61-2EF5AA257964}" dt="2021-09-27T19:32:45.487" v="232" actId="478"/>
          <ac:spMkLst>
            <pc:docMk/>
            <pc:sldMk cId="1985989436" sldId="257"/>
            <ac:spMk id="5" creationId="{2BFD4B8D-6857-4885-8B08-8C5C7EF87A07}"/>
          </ac:spMkLst>
        </pc:spChg>
        <pc:spChg chg="add del">
          <ac:chgData name="Jonathan Arsenault" userId="fdf77038-d156-48fc-98d4-fee5a24026d9" providerId="ADAL" clId="{1EBF09C7-2263-4313-BF61-2EF5AA257964}" dt="2021-09-27T19:33:26.356" v="234" actId="478"/>
          <ac:spMkLst>
            <pc:docMk/>
            <pc:sldMk cId="1985989436" sldId="257"/>
            <ac:spMk id="6" creationId="{FAEFEA8D-8A2F-4EF1-B681-CA50567729C2}"/>
          </ac:spMkLst>
        </pc:spChg>
        <pc:spChg chg="add del mod">
          <ac:chgData name="Jonathan Arsenault" userId="fdf77038-d156-48fc-98d4-fee5a24026d9" providerId="ADAL" clId="{1EBF09C7-2263-4313-BF61-2EF5AA257964}" dt="2021-09-27T19:34:12.332" v="237" actId="478"/>
          <ac:spMkLst>
            <pc:docMk/>
            <pc:sldMk cId="1985989436" sldId="257"/>
            <ac:spMk id="7" creationId="{D913B577-0FF3-4FEE-BD0C-3BF37F34D38C}"/>
          </ac:spMkLst>
        </pc:spChg>
        <pc:spChg chg="add mod">
          <ac:chgData name="Jonathan Arsenault" userId="fdf77038-d156-48fc-98d4-fee5a24026d9" providerId="ADAL" clId="{1EBF09C7-2263-4313-BF61-2EF5AA257964}" dt="2021-09-27T19:40:49.118" v="333" actId="242"/>
          <ac:spMkLst>
            <pc:docMk/>
            <pc:sldMk cId="1985989436" sldId="257"/>
            <ac:spMk id="8" creationId="{04CB7121-7AC9-4664-B15B-987F809F493F}"/>
          </ac:spMkLst>
        </pc:spChg>
        <pc:spChg chg="add del mod">
          <ac:chgData name="Jonathan Arsenault" userId="fdf77038-d156-48fc-98d4-fee5a24026d9" providerId="ADAL" clId="{1EBF09C7-2263-4313-BF61-2EF5AA257964}" dt="2021-09-27T19:35:16.142" v="263"/>
          <ac:spMkLst>
            <pc:docMk/>
            <pc:sldMk cId="1985989436" sldId="257"/>
            <ac:spMk id="9" creationId="{F071CBD7-95EE-49D5-99D4-400AA106DFBF}"/>
          </ac:spMkLst>
        </pc:spChg>
        <pc:spChg chg="add mod">
          <ac:chgData name="Jonathan Arsenault" userId="fdf77038-d156-48fc-98d4-fee5a24026d9" providerId="ADAL" clId="{1EBF09C7-2263-4313-BF61-2EF5AA257964}" dt="2021-09-27T19:40:56.806" v="335" actId="20577"/>
          <ac:spMkLst>
            <pc:docMk/>
            <pc:sldMk cId="1985989436" sldId="257"/>
            <ac:spMk id="10" creationId="{E3B0635F-A228-44A5-A915-636803B26029}"/>
          </ac:spMkLst>
        </pc:spChg>
        <pc:spChg chg="add del mod">
          <ac:chgData name="Jonathan Arsenault" userId="fdf77038-d156-48fc-98d4-fee5a24026d9" providerId="ADAL" clId="{1EBF09C7-2263-4313-BF61-2EF5AA257964}" dt="2021-09-27T19:36:07.579" v="270" actId="767"/>
          <ac:spMkLst>
            <pc:docMk/>
            <pc:sldMk cId="1985989436" sldId="257"/>
            <ac:spMk id="11" creationId="{39902EC9-1E29-45BB-A310-7977E951FD53}"/>
          </ac:spMkLst>
        </pc:spChg>
        <pc:spChg chg="add mod">
          <ac:chgData name="Jonathan Arsenault" userId="fdf77038-d156-48fc-98d4-fee5a24026d9" providerId="ADAL" clId="{1EBF09C7-2263-4313-BF61-2EF5AA257964}" dt="2021-09-27T19:41:01.324" v="336" actId="242"/>
          <ac:spMkLst>
            <pc:docMk/>
            <pc:sldMk cId="1985989436" sldId="257"/>
            <ac:spMk id="15" creationId="{6906091C-0DD1-4E1B-AAD8-3E862C1F6896}"/>
          </ac:spMkLst>
        </pc:spChg>
        <pc:spChg chg="add del mod">
          <ac:chgData name="Jonathan Arsenault" userId="fdf77038-d156-48fc-98d4-fee5a24026d9" providerId="ADAL" clId="{1EBF09C7-2263-4313-BF61-2EF5AA257964}" dt="2021-09-27T19:58:21.575" v="761" actId="21"/>
          <ac:spMkLst>
            <pc:docMk/>
            <pc:sldMk cId="1985989436" sldId="257"/>
            <ac:spMk id="21" creationId="{C0CE8177-7438-465E-A9D1-1E09CDD932D2}"/>
          </ac:spMkLst>
        </pc:spChg>
        <pc:spChg chg="add mod">
          <ac:chgData name="Jonathan Arsenault" userId="fdf77038-d156-48fc-98d4-fee5a24026d9" providerId="ADAL" clId="{1EBF09C7-2263-4313-BF61-2EF5AA257964}" dt="2021-09-27T19:49:47.900" v="619" actId="1076"/>
          <ac:spMkLst>
            <pc:docMk/>
            <pc:sldMk cId="1985989436" sldId="257"/>
            <ac:spMk id="22" creationId="{506912ED-E6B5-4D5A-AEE4-9978B8A78C3D}"/>
          </ac:spMkLst>
        </pc:spChg>
        <pc:spChg chg="add del mod">
          <ac:chgData name="Jonathan Arsenault" userId="fdf77038-d156-48fc-98d4-fee5a24026d9" providerId="ADAL" clId="{1EBF09C7-2263-4313-BF61-2EF5AA257964}" dt="2021-09-27T19:47:14.300" v="466" actId="478"/>
          <ac:spMkLst>
            <pc:docMk/>
            <pc:sldMk cId="1985989436" sldId="257"/>
            <ac:spMk id="26" creationId="{D745FC53-B53A-48FF-A900-B571DB564996}"/>
          </ac:spMkLst>
        </pc:spChg>
        <pc:spChg chg="add mod">
          <ac:chgData name="Jonathan Arsenault" userId="fdf77038-d156-48fc-98d4-fee5a24026d9" providerId="ADAL" clId="{1EBF09C7-2263-4313-BF61-2EF5AA257964}" dt="2021-09-27T19:48:48.198" v="481" actId="1076"/>
          <ac:spMkLst>
            <pc:docMk/>
            <pc:sldMk cId="1985989436" sldId="257"/>
            <ac:spMk id="27" creationId="{BAD0DD4F-9B90-49E5-82A7-2CD28EF334DC}"/>
          </ac:spMkLst>
        </pc:spChg>
        <pc:spChg chg="add mod">
          <ac:chgData name="Jonathan Arsenault" userId="fdf77038-d156-48fc-98d4-fee5a24026d9" providerId="ADAL" clId="{1EBF09C7-2263-4313-BF61-2EF5AA257964}" dt="2021-09-27T19:57:36.490" v="743" actId="1036"/>
          <ac:spMkLst>
            <pc:docMk/>
            <pc:sldMk cId="1985989436" sldId="257"/>
            <ac:spMk id="29" creationId="{053F38E8-A6BB-4BEA-BFA6-C753A0911763}"/>
          </ac:spMkLst>
        </pc:spChg>
        <pc:spChg chg="add mod">
          <ac:chgData name="Jonathan Arsenault" userId="fdf77038-d156-48fc-98d4-fee5a24026d9" providerId="ADAL" clId="{1EBF09C7-2263-4313-BF61-2EF5AA257964}" dt="2021-09-27T19:52:04.480" v="665" actId="404"/>
          <ac:spMkLst>
            <pc:docMk/>
            <pc:sldMk cId="1985989436" sldId="257"/>
            <ac:spMk id="39" creationId="{E2DB0850-168F-4EBB-B0AD-E53F4BA84D24}"/>
          </ac:spMkLst>
        </pc:spChg>
        <pc:spChg chg="add del mod">
          <ac:chgData name="Jonathan Arsenault" userId="fdf77038-d156-48fc-98d4-fee5a24026d9" providerId="ADAL" clId="{1EBF09C7-2263-4313-BF61-2EF5AA257964}" dt="2021-09-27T19:55:18.488" v="672" actId="478"/>
          <ac:spMkLst>
            <pc:docMk/>
            <pc:sldMk cId="1985989436" sldId="257"/>
            <ac:spMk id="58" creationId="{7A5ABEDC-4028-415B-9355-635968731699}"/>
          </ac:spMkLst>
        </pc:spChg>
        <pc:spChg chg="add del mod">
          <ac:chgData name="Jonathan Arsenault" userId="fdf77038-d156-48fc-98d4-fee5a24026d9" providerId="ADAL" clId="{1EBF09C7-2263-4313-BF61-2EF5AA257964}" dt="2021-09-27T19:58:21.575" v="761" actId="21"/>
          <ac:spMkLst>
            <pc:docMk/>
            <pc:sldMk cId="1985989436" sldId="257"/>
            <ac:spMk id="59" creationId="{B400E916-91FC-4EF1-831E-E9427EFED283}"/>
          </ac:spMkLst>
        </pc:spChg>
        <pc:spChg chg="add del mod">
          <ac:chgData name="Jonathan Arsenault" userId="fdf77038-d156-48fc-98d4-fee5a24026d9" providerId="ADAL" clId="{1EBF09C7-2263-4313-BF61-2EF5AA257964}" dt="2021-09-27T19:58:21.575" v="761" actId="21"/>
          <ac:spMkLst>
            <pc:docMk/>
            <pc:sldMk cId="1985989436" sldId="257"/>
            <ac:spMk id="60" creationId="{A0A8AE61-A154-4732-86D0-2007C2A18789}"/>
          </ac:spMkLst>
        </pc:spChg>
        <pc:spChg chg="add del mod">
          <ac:chgData name="Jonathan Arsenault" userId="fdf77038-d156-48fc-98d4-fee5a24026d9" providerId="ADAL" clId="{1EBF09C7-2263-4313-BF61-2EF5AA257964}" dt="2021-09-27T20:02:16.678" v="816" actId="20577"/>
          <ac:spMkLst>
            <pc:docMk/>
            <pc:sldMk cId="1985989436" sldId="257"/>
            <ac:spMk id="61" creationId="{868ABEE9-B574-4EE7-BF61-0DFD447FBC7B}"/>
          </ac:spMkLst>
        </pc:spChg>
        <pc:spChg chg="add del mod">
          <ac:chgData name="Jonathan Arsenault" userId="fdf77038-d156-48fc-98d4-fee5a24026d9" providerId="ADAL" clId="{1EBF09C7-2263-4313-BF61-2EF5AA257964}" dt="2021-09-27T19:58:21.575" v="761" actId="21"/>
          <ac:spMkLst>
            <pc:docMk/>
            <pc:sldMk cId="1985989436" sldId="257"/>
            <ac:spMk id="73" creationId="{8B06075B-DD69-48A8-AEE1-82A10068B0FA}"/>
          </ac:spMkLst>
        </pc:spChg>
        <pc:spChg chg="add del mod">
          <ac:chgData name="Jonathan Arsenault" userId="fdf77038-d156-48fc-98d4-fee5a24026d9" providerId="ADAL" clId="{1EBF09C7-2263-4313-BF61-2EF5AA257964}" dt="2021-09-27T20:02:22.702" v="818" actId="20577"/>
          <ac:spMkLst>
            <pc:docMk/>
            <pc:sldMk cId="1985989436" sldId="257"/>
            <ac:spMk id="74" creationId="{1634F932-A33D-4A25-860F-D017E7504346}"/>
          </ac:spMkLst>
        </pc:spChg>
        <pc:spChg chg="add mod">
          <ac:chgData name="Jonathan Arsenault" userId="fdf77038-d156-48fc-98d4-fee5a24026d9" providerId="ADAL" clId="{1EBF09C7-2263-4313-BF61-2EF5AA257964}" dt="2021-09-27T19:59:34.930" v="796" actId="1076"/>
          <ac:spMkLst>
            <pc:docMk/>
            <pc:sldMk cId="1985989436" sldId="257"/>
            <ac:spMk id="80" creationId="{BB4A7430-25A5-4C07-B7A3-F0C3D068F245}"/>
          </ac:spMkLst>
        </pc:spChg>
        <pc:spChg chg="add del mod">
          <ac:chgData name="Jonathan Arsenault" userId="fdf77038-d156-48fc-98d4-fee5a24026d9" providerId="ADAL" clId="{1EBF09C7-2263-4313-BF61-2EF5AA257964}" dt="2021-09-27T19:59:08.349" v="791" actId="478"/>
          <ac:spMkLst>
            <pc:docMk/>
            <pc:sldMk cId="1985989436" sldId="257"/>
            <ac:spMk id="81" creationId="{D3D90EFC-CE8C-43E1-AAA4-887B67A1642F}"/>
          </ac:spMkLst>
        </pc:spChg>
        <pc:spChg chg="add mod">
          <ac:chgData name="Jonathan Arsenault" userId="fdf77038-d156-48fc-98d4-fee5a24026d9" providerId="ADAL" clId="{1EBF09C7-2263-4313-BF61-2EF5AA257964}" dt="2021-09-27T19:59:17.727" v="793" actId="1076"/>
          <ac:spMkLst>
            <pc:docMk/>
            <pc:sldMk cId="1985989436" sldId="257"/>
            <ac:spMk id="82" creationId="{D046E861-8763-4BC7-9F11-2A22E87E1025}"/>
          </ac:spMkLst>
        </pc:spChg>
        <pc:spChg chg="add mod">
          <ac:chgData name="Jonathan Arsenault" userId="fdf77038-d156-48fc-98d4-fee5a24026d9" providerId="ADAL" clId="{1EBF09C7-2263-4313-BF61-2EF5AA257964}" dt="2021-09-27T20:02:44.541" v="840" actId="20577"/>
          <ac:spMkLst>
            <pc:docMk/>
            <pc:sldMk cId="1985989436" sldId="257"/>
            <ac:spMk id="83" creationId="{549E1C0B-BB44-4A46-AB4D-8D798B4879EB}"/>
          </ac:spMkLst>
        </pc:spChg>
        <pc:spChg chg="add del mod">
          <ac:chgData name="Jonathan Arsenault" userId="fdf77038-d156-48fc-98d4-fee5a24026d9" providerId="ADAL" clId="{1EBF09C7-2263-4313-BF61-2EF5AA257964}" dt="2021-09-27T19:59:47.753" v="798" actId="478"/>
          <ac:spMkLst>
            <pc:docMk/>
            <pc:sldMk cId="1985989436" sldId="257"/>
            <ac:spMk id="87" creationId="{8D75AB04-DDC7-45B0-8EE2-377F15838C5F}"/>
          </ac:spMkLst>
        </pc:spChg>
        <pc:spChg chg="add del mod">
          <ac:chgData name="Jonathan Arsenault" userId="fdf77038-d156-48fc-98d4-fee5a24026d9" providerId="ADAL" clId="{1EBF09C7-2263-4313-BF61-2EF5AA257964}" dt="2021-09-27T19:59:47.753" v="798" actId="478"/>
          <ac:spMkLst>
            <pc:docMk/>
            <pc:sldMk cId="1985989436" sldId="257"/>
            <ac:spMk id="88" creationId="{3FEBBF0A-49B7-4714-8F8E-FFE8B28EAD18}"/>
          </ac:spMkLst>
        </pc:spChg>
        <pc:spChg chg="add mod">
          <ac:chgData name="Jonathan Arsenault" userId="fdf77038-d156-48fc-98d4-fee5a24026d9" providerId="ADAL" clId="{1EBF09C7-2263-4313-BF61-2EF5AA257964}" dt="2021-09-28T14:10:48.668" v="1170" actId="404"/>
          <ac:spMkLst>
            <pc:docMk/>
            <pc:sldMk cId="1985989436" sldId="257"/>
            <ac:spMk id="92" creationId="{D23A84FD-9BF5-4B77-9FE6-8BF98E95ABA5}"/>
          </ac:spMkLst>
        </pc:spChg>
        <pc:spChg chg="add mod">
          <ac:chgData name="Jonathan Arsenault" userId="fdf77038-d156-48fc-98d4-fee5a24026d9" providerId="ADAL" clId="{1EBF09C7-2263-4313-BF61-2EF5AA257964}" dt="2021-09-27T20:00:02.454" v="808" actId="20577"/>
          <ac:spMkLst>
            <pc:docMk/>
            <pc:sldMk cId="1985989436" sldId="257"/>
            <ac:spMk id="93" creationId="{7560643F-F537-4C13-9544-EF855813D562}"/>
          </ac:spMkLst>
        </pc:spChg>
        <pc:spChg chg="add mod">
          <ac:chgData name="Jonathan Arsenault" userId="fdf77038-d156-48fc-98d4-fee5a24026d9" providerId="ADAL" clId="{1EBF09C7-2263-4313-BF61-2EF5AA257964}" dt="2021-09-27T20:03:18.757" v="869" actId="403"/>
          <ac:spMkLst>
            <pc:docMk/>
            <pc:sldMk cId="1985989436" sldId="257"/>
            <ac:spMk id="95" creationId="{EF9BF15C-6060-41B8-A28B-4C6A72E2B43C}"/>
          </ac:spMkLst>
        </pc:spChg>
        <pc:spChg chg="add mod">
          <ac:chgData name="Jonathan Arsenault" userId="fdf77038-d156-48fc-98d4-fee5a24026d9" providerId="ADAL" clId="{1EBF09C7-2263-4313-BF61-2EF5AA257964}" dt="2021-09-27T20:03:28.892" v="880" actId="20577"/>
          <ac:spMkLst>
            <pc:docMk/>
            <pc:sldMk cId="1985989436" sldId="257"/>
            <ac:spMk id="96" creationId="{C753079B-F8DA-4D1D-B79A-9B31113B9769}"/>
          </ac:spMkLst>
        </pc:spChg>
        <pc:spChg chg="add mod">
          <ac:chgData name="Jonathan Arsenault" userId="fdf77038-d156-48fc-98d4-fee5a24026d9" providerId="ADAL" clId="{1EBF09C7-2263-4313-BF61-2EF5AA257964}" dt="2021-09-27T20:03:03.516" v="842" actId="1076"/>
          <ac:spMkLst>
            <pc:docMk/>
            <pc:sldMk cId="1985989436" sldId="257"/>
            <ac:spMk id="97" creationId="{7A6360CD-9653-4755-98B1-177408A0AA58}"/>
          </ac:spMkLst>
        </pc:spChg>
        <pc:spChg chg="add mod">
          <ac:chgData name="Jonathan Arsenault" userId="fdf77038-d156-48fc-98d4-fee5a24026d9" providerId="ADAL" clId="{1EBF09C7-2263-4313-BF61-2EF5AA257964}" dt="2021-09-27T20:03:34.512" v="893" actId="20577"/>
          <ac:spMkLst>
            <pc:docMk/>
            <pc:sldMk cId="1985989436" sldId="257"/>
            <ac:spMk id="98" creationId="{514EBA36-916A-4293-BAAE-1B119E8E8F1C}"/>
          </ac:spMkLst>
        </pc:spChg>
        <pc:spChg chg="add del mod">
          <ac:chgData name="Jonathan Arsenault" userId="fdf77038-d156-48fc-98d4-fee5a24026d9" providerId="ADAL" clId="{1EBF09C7-2263-4313-BF61-2EF5AA257964}" dt="2021-09-27T20:03:54.552" v="895" actId="478"/>
          <ac:spMkLst>
            <pc:docMk/>
            <pc:sldMk cId="1985989436" sldId="257"/>
            <ac:spMk id="102" creationId="{ED7A09F2-B143-4C6B-8628-94739B3484AE}"/>
          </ac:spMkLst>
        </pc:spChg>
        <pc:spChg chg="add del mod">
          <ac:chgData name="Jonathan Arsenault" userId="fdf77038-d156-48fc-98d4-fee5a24026d9" providerId="ADAL" clId="{1EBF09C7-2263-4313-BF61-2EF5AA257964}" dt="2021-09-27T20:03:54.552" v="895" actId="478"/>
          <ac:spMkLst>
            <pc:docMk/>
            <pc:sldMk cId="1985989436" sldId="257"/>
            <ac:spMk id="103" creationId="{D9C7F713-B80B-4372-A602-29DE0C4E2477}"/>
          </ac:spMkLst>
        </pc:spChg>
        <pc:spChg chg="add mod">
          <ac:chgData name="Jonathan Arsenault" userId="fdf77038-d156-48fc-98d4-fee5a24026d9" providerId="ADAL" clId="{1EBF09C7-2263-4313-BF61-2EF5AA257964}" dt="2021-09-27T20:04:14.031" v="917" actId="403"/>
          <ac:spMkLst>
            <pc:docMk/>
            <pc:sldMk cId="1985989436" sldId="257"/>
            <ac:spMk id="106" creationId="{E0CE77C4-A787-49BA-897F-5C5A88C3F337}"/>
          </ac:spMkLst>
        </pc:spChg>
        <pc:spChg chg="add mod">
          <ac:chgData name="Jonathan Arsenault" userId="fdf77038-d156-48fc-98d4-fee5a24026d9" providerId="ADAL" clId="{1EBF09C7-2263-4313-BF61-2EF5AA257964}" dt="2021-09-27T20:05:18.327" v="957" actId="403"/>
          <ac:spMkLst>
            <pc:docMk/>
            <pc:sldMk cId="1985989436" sldId="257"/>
            <ac:spMk id="108" creationId="{CE636342-A569-475D-AC8C-F3DE09D1FF7C}"/>
          </ac:spMkLst>
        </pc:spChg>
        <pc:spChg chg="add mod">
          <ac:chgData name="Jonathan Arsenault" userId="fdf77038-d156-48fc-98d4-fee5a24026d9" providerId="ADAL" clId="{1EBF09C7-2263-4313-BF61-2EF5AA257964}" dt="2021-09-27T20:05:30.245" v="983" actId="404"/>
          <ac:spMkLst>
            <pc:docMk/>
            <pc:sldMk cId="1985989436" sldId="257"/>
            <ac:spMk id="109" creationId="{5162F42F-7BA2-46C4-8453-1B4BC48693A6}"/>
          </ac:spMkLst>
        </pc:spChg>
        <pc:spChg chg="add mod">
          <ac:chgData name="Jonathan Arsenault" userId="fdf77038-d156-48fc-98d4-fee5a24026d9" providerId="ADAL" clId="{1EBF09C7-2263-4313-BF61-2EF5AA257964}" dt="2021-09-27T20:05:46.325" v="1007" actId="404"/>
          <ac:spMkLst>
            <pc:docMk/>
            <pc:sldMk cId="1985989436" sldId="257"/>
            <ac:spMk id="111" creationId="{BA45890B-1E17-4DDF-87EA-57D69509BC3B}"/>
          </ac:spMkLst>
        </pc:spChg>
        <pc:spChg chg="add mod">
          <ac:chgData name="Jonathan Arsenault" userId="fdf77038-d156-48fc-98d4-fee5a24026d9" providerId="ADAL" clId="{1EBF09C7-2263-4313-BF61-2EF5AA257964}" dt="2021-09-28T14:11:01.362" v="1185" actId="20577"/>
          <ac:spMkLst>
            <pc:docMk/>
            <pc:sldMk cId="1985989436" sldId="257"/>
            <ac:spMk id="113" creationId="{B874C6B4-E1CB-48DD-A450-E2DDA667F071}"/>
          </ac:spMkLst>
        </pc:spChg>
        <pc:spChg chg="add mod">
          <ac:chgData name="Jonathan Arsenault" userId="fdf77038-d156-48fc-98d4-fee5a24026d9" providerId="ADAL" clId="{1EBF09C7-2263-4313-BF61-2EF5AA257964}" dt="2021-09-28T14:11:27.785" v="1215" actId="404"/>
          <ac:spMkLst>
            <pc:docMk/>
            <pc:sldMk cId="1985989436" sldId="257"/>
            <ac:spMk id="114" creationId="{2C75A80E-8AC9-4F14-8AF1-D2E8382B952C}"/>
          </ac:spMkLst>
        </pc:spChg>
        <pc:spChg chg="add mod">
          <ac:chgData name="Jonathan Arsenault" userId="fdf77038-d156-48fc-98d4-fee5a24026d9" providerId="ADAL" clId="{1EBF09C7-2263-4313-BF61-2EF5AA257964}" dt="2021-09-27T20:08:47.639" v="1049" actId="1076"/>
          <ac:spMkLst>
            <pc:docMk/>
            <pc:sldMk cId="1985989436" sldId="257"/>
            <ac:spMk id="115" creationId="{9051A089-42CC-49AD-94BA-E3094FECF999}"/>
          </ac:spMkLst>
        </pc:spChg>
        <pc:spChg chg="add mod">
          <ac:chgData name="Jonathan Arsenault" userId="fdf77038-d156-48fc-98d4-fee5a24026d9" providerId="ADAL" clId="{1EBF09C7-2263-4313-BF61-2EF5AA257964}" dt="2021-09-27T20:08:58.634" v="1050" actId="1076"/>
          <ac:spMkLst>
            <pc:docMk/>
            <pc:sldMk cId="1985989436" sldId="257"/>
            <ac:spMk id="116" creationId="{70AFD4A7-FACF-43AC-9A70-0C7B2CAD03F1}"/>
          </ac:spMkLst>
        </pc:spChg>
        <pc:spChg chg="add mod">
          <ac:chgData name="Jonathan Arsenault" userId="fdf77038-d156-48fc-98d4-fee5a24026d9" providerId="ADAL" clId="{1EBF09C7-2263-4313-BF61-2EF5AA257964}" dt="2021-09-28T14:11:12.354" v="1191" actId="20577"/>
          <ac:spMkLst>
            <pc:docMk/>
            <pc:sldMk cId="1985989436" sldId="257"/>
            <ac:spMk id="121" creationId="{11E80D79-EC86-48C3-AD80-8218231DF007}"/>
          </ac:spMkLst>
        </pc:spChg>
        <pc:cxnChg chg="add mod">
          <ac:chgData name="Jonathan Arsenault" userId="fdf77038-d156-48fc-98d4-fee5a24026d9" providerId="ADAL" clId="{1EBF09C7-2263-4313-BF61-2EF5AA257964}" dt="2021-09-27T19:40:01.725" v="323" actId="1076"/>
          <ac:cxnSpMkLst>
            <pc:docMk/>
            <pc:sldMk cId="1985989436" sldId="257"/>
            <ac:cxnSpMk id="13" creationId="{5A9B65A9-2A6E-4564-B7CD-D174A1A63940}"/>
          </ac:cxnSpMkLst>
        </pc:cxnChg>
        <pc:cxnChg chg="add mod">
          <ac:chgData name="Jonathan Arsenault" userId="fdf77038-d156-48fc-98d4-fee5a24026d9" providerId="ADAL" clId="{1EBF09C7-2263-4313-BF61-2EF5AA257964}" dt="2021-09-27T19:39:13.349" v="321" actId="1076"/>
          <ac:cxnSpMkLst>
            <pc:docMk/>
            <pc:sldMk cId="1985989436" sldId="257"/>
            <ac:cxnSpMk id="17" creationId="{A51AAE1C-213C-4A58-8D84-A03D227FFD11}"/>
          </ac:cxnSpMkLst>
        </pc:cxnChg>
        <pc:cxnChg chg="add del mod">
          <ac:chgData name="Jonathan Arsenault" userId="fdf77038-d156-48fc-98d4-fee5a24026d9" providerId="ADAL" clId="{1EBF09C7-2263-4313-BF61-2EF5AA257964}" dt="2021-09-27T19:46:10.711" v="449" actId="478"/>
          <ac:cxnSpMkLst>
            <pc:docMk/>
            <pc:sldMk cId="1985989436" sldId="257"/>
            <ac:cxnSpMk id="24" creationId="{BE9A6658-8A5E-44EC-AD9F-3AC2C8BCF78C}"/>
          </ac:cxnSpMkLst>
        </pc:cxnChg>
        <pc:cxnChg chg="add del mod">
          <ac:chgData name="Jonathan Arsenault" userId="fdf77038-d156-48fc-98d4-fee5a24026d9" providerId="ADAL" clId="{1EBF09C7-2263-4313-BF61-2EF5AA257964}" dt="2021-09-27T19:46:12.026" v="450" actId="478"/>
          <ac:cxnSpMkLst>
            <pc:docMk/>
            <pc:sldMk cId="1985989436" sldId="257"/>
            <ac:cxnSpMk id="28" creationId="{9502BD1B-35CF-4BEE-A875-95B922D6D3F0}"/>
          </ac:cxnSpMkLst>
        </pc:cxnChg>
        <pc:cxnChg chg="add del mod">
          <ac:chgData name="Jonathan Arsenault" userId="fdf77038-d156-48fc-98d4-fee5a24026d9" providerId="ADAL" clId="{1EBF09C7-2263-4313-BF61-2EF5AA257964}" dt="2021-09-27T19:48:28.425" v="478" actId="478"/>
          <ac:cxnSpMkLst>
            <pc:docMk/>
            <pc:sldMk cId="1985989436" sldId="257"/>
            <ac:cxnSpMk id="31" creationId="{B42D4F25-31FD-4C72-93E3-59E1991390CC}"/>
          </ac:cxnSpMkLst>
        </pc:cxnChg>
        <pc:cxnChg chg="add del mod">
          <ac:chgData name="Jonathan Arsenault" userId="fdf77038-d156-48fc-98d4-fee5a24026d9" providerId="ADAL" clId="{1EBF09C7-2263-4313-BF61-2EF5AA257964}" dt="2021-09-27T19:48:28.425" v="478" actId="478"/>
          <ac:cxnSpMkLst>
            <pc:docMk/>
            <pc:sldMk cId="1985989436" sldId="257"/>
            <ac:cxnSpMk id="33" creationId="{88464181-5B66-474A-9C85-5A389CEF0204}"/>
          </ac:cxnSpMkLst>
        </pc:cxnChg>
        <pc:cxnChg chg="add mod">
          <ac:chgData name="Jonathan Arsenault" userId="fdf77038-d156-48fc-98d4-fee5a24026d9" providerId="ADAL" clId="{1EBF09C7-2263-4313-BF61-2EF5AA257964}" dt="2021-09-28T14:09:32.299" v="1137" actId="14100"/>
          <ac:cxnSpMkLst>
            <pc:docMk/>
            <pc:sldMk cId="1985989436" sldId="257"/>
            <ac:cxnSpMk id="41" creationId="{A24D3B9B-21CD-450E-B383-ACEB90CB119B}"/>
          </ac:cxnSpMkLst>
        </pc:cxnChg>
        <pc:cxnChg chg="add mod">
          <ac:chgData name="Jonathan Arsenault" userId="fdf77038-d156-48fc-98d4-fee5a24026d9" providerId="ADAL" clId="{1EBF09C7-2263-4313-BF61-2EF5AA257964}" dt="2021-09-28T14:09:30.309" v="1136" actId="14100"/>
          <ac:cxnSpMkLst>
            <pc:docMk/>
            <pc:sldMk cId="1985989436" sldId="257"/>
            <ac:cxnSpMk id="45" creationId="{9649AC1C-0AE8-4045-805C-4FF06C71B6B8}"/>
          </ac:cxnSpMkLst>
        </pc:cxnChg>
        <pc:cxnChg chg="add mod">
          <ac:chgData name="Jonathan Arsenault" userId="fdf77038-d156-48fc-98d4-fee5a24026d9" providerId="ADAL" clId="{1EBF09C7-2263-4313-BF61-2EF5AA257964}" dt="2021-09-27T19:57:36.490" v="743" actId="1036"/>
          <ac:cxnSpMkLst>
            <pc:docMk/>
            <pc:sldMk cId="1985989436" sldId="257"/>
            <ac:cxnSpMk id="56" creationId="{2A9A3A8C-789D-42B4-9B98-90DE9210639A}"/>
          </ac:cxnSpMkLst>
        </pc:cxnChg>
        <pc:cxnChg chg="add del mod">
          <ac:chgData name="Jonathan Arsenault" userId="fdf77038-d156-48fc-98d4-fee5a24026d9" providerId="ADAL" clId="{1EBF09C7-2263-4313-BF61-2EF5AA257964}" dt="2021-09-28T14:09:40.591" v="1140" actId="14100"/>
          <ac:cxnSpMkLst>
            <pc:docMk/>
            <pc:sldMk cId="1985989436" sldId="257"/>
            <ac:cxnSpMk id="63" creationId="{D65DF9FF-FCC6-4669-B9E9-F17DD5D0E999}"/>
          </ac:cxnSpMkLst>
        </pc:cxnChg>
        <pc:cxnChg chg="add del mod">
          <ac:chgData name="Jonathan Arsenault" userId="fdf77038-d156-48fc-98d4-fee5a24026d9" providerId="ADAL" clId="{1EBF09C7-2263-4313-BF61-2EF5AA257964}" dt="2021-09-28T14:09:42.467" v="1141" actId="14100"/>
          <ac:cxnSpMkLst>
            <pc:docMk/>
            <pc:sldMk cId="1985989436" sldId="257"/>
            <ac:cxnSpMk id="66" creationId="{831E66D0-20DE-4958-9334-C6AC586AE874}"/>
          </ac:cxnSpMkLst>
        </pc:cxnChg>
        <pc:cxnChg chg="add del mod">
          <ac:chgData name="Jonathan Arsenault" userId="fdf77038-d156-48fc-98d4-fee5a24026d9" providerId="ADAL" clId="{1EBF09C7-2263-4313-BF61-2EF5AA257964}" dt="2021-09-27T19:56:28.298" v="682" actId="11529"/>
          <ac:cxnSpMkLst>
            <pc:docMk/>
            <pc:sldMk cId="1985989436" sldId="257"/>
            <ac:cxnSpMk id="69" creationId="{3C9AFFD6-68B2-4B5F-9033-8555DF1FE480}"/>
          </ac:cxnSpMkLst>
        </pc:cxnChg>
        <pc:cxnChg chg="add del mod">
          <ac:chgData name="Jonathan Arsenault" userId="fdf77038-d156-48fc-98d4-fee5a24026d9" providerId="ADAL" clId="{1EBF09C7-2263-4313-BF61-2EF5AA257964}" dt="2021-09-27T19:58:21.575" v="761" actId="21"/>
          <ac:cxnSpMkLst>
            <pc:docMk/>
            <pc:sldMk cId="1985989436" sldId="257"/>
            <ac:cxnSpMk id="71" creationId="{F5E34901-643D-4D93-9EFF-33B3C0008EF3}"/>
          </ac:cxnSpMkLst>
        </pc:cxnChg>
        <pc:cxnChg chg="add del mod">
          <ac:chgData name="Jonathan Arsenault" userId="fdf77038-d156-48fc-98d4-fee5a24026d9" providerId="ADAL" clId="{1EBF09C7-2263-4313-BF61-2EF5AA257964}" dt="2021-09-28T14:09:36.658" v="1139" actId="14100"/>
          <ac:cxnSpMkLst>
            <pc:docMk/>
            <pc:sldMk cId="1985989436" sldId="257"/>
            <ac:cxnSpMk id="75" creationId="{17EE074F-A8EA-4F10-992C-DBA713771243}"/>
          </ac:cxnSpMkLst>
        </pc:cxnChg>
        <pc:cxnChg chg="add del mod">
          <ac:chgData name="Jonathan Arsenault" userId="fdf77038-d156-48fc-98d4-fee5a24026d9" providerId="ADAL" clId="{1EBF09C7-2263-4313-BF61-2EF5AA257964}" dt="2021-09-28T14:09:34.967" v="1138" actId="14100"/>
          <ac:cxnSpMkLst>
            <pc:docMk/>
            <pc:sldMk cId="1985989436" sldId="257"/>
            <ac:cxnSpMk id="76" creationId="{BE0071B7-DED7-4180-8643-09E3A221662E}"/>
          </ac:cxnSpMkLst>
        </pc:cxnChg>
        <pc:cxnChg chg="add mod">
          <ac:chgData name="Jonathan Arsenault" userId="fdf77038-d156-48fc-98d4-fee5a24026d9" providerId="ADAL" clId="{1EBF09C7-2263-4313-BF61-2EF5AA257964}" dt="2021-09-28T14:10:12.513" v="1150" actId="14100"/>
          <ac:cxnSpMkLst>
            <pc:docMk/>
            <pc:sldMk cId="1985989436" sldId="257"/>
            <ac:cxnSpMk id="84" creationId="{D8818D47-A4FC-4E7B-AD24-426F6405D88C}"/>
          </ac:cxnSpMkLst>
        </pc:cxnChg>
        <pc:cxnChg chg="add mod">
          <ac:chgData name="Jonathan Arsenault" userId="fdf77038-d156-48fc-98d4-fee5a24026d9" providerId="ADAL" clId="{1EBF09C7-2263-4313-BF61-2EF5AA257964}" dt="2021-09-28T14:10:03.471" v="1149" actId="14100"/>
          <ac:cxnSpMkLst>
            <pc:docMk/>
            <pc:sldMk cId="1985989436" sldId="257"/>
            <ac:cxnSpMk id="85" creationId="{525762E1-0B53-4D43-BB9C-B35B97554C8B}"/>
          </ac:cxnSpMkLst>
        </pc:cxnChg>
        <pc:cxnChg chg="add del mod">
          <ac:chgData name="Jonathan Arsenault" userId="fdf77038-d156-48fc-98d4-fee5a24026d9" providerId="ADAL" clId="{1EBF09C7-2263-4313-BF61-2EF5AA257964}" dt="2021-09-27T19:59:09.159" v="792" actId="478"/>
          <ac:cxnSpMkLst>
            <pc:docMk/>
            <pc:sldMk cId="1985989436" sldId="257"/>
            <ac:cxnSpMk id="86" creationId="{F3394BDC-920F-4148-9173-DCF38A3057CD}"/>
          </ac:cxnSpMkLst>
        </pc:cxnChg>
        <pc:cxnChg chg="add del mod">
          <ac:chgData name="Jonathan Arsenault" userId="fdf77038-d156-48fc-98d4-fee5a24026d9" providerId="ADAL" clId="{1EBF09C7-2263-4313-BF61-2EF5AA257964}" dt="2021-09-27T19:59:47.753" v="798" actId="478"/>
          <ac:cxnSpMkLst>
            <pc:docMk/>
            <pc:sldMk cId="1985989436" sldId="257"/>
            <ac:cxnSpMk id="89" creationId="{D3A2DA7E-907F-4582-9F2D-08B1574140DA}"/>
          </ac:cxnSpMkLst>
        </pc:cxnChg>
        <pc:cxnChg chg="add del mod">
          <ac:chgData name="Jonathan Arsenault" userId="fdf77038-d156-48fc-98d4-fee5a24026d9" providerId="ADAL" clId="{1EBF09C7-2263-4313-BF61-2EF5AA257964}" dt="2021-09-27T19:59:47.753" v="798" actId="478"/>
          <ac:cxnSpMkLst>
            <pc:docMk/>
            <pc:sldMk cId="1985989436" sldId="257"/>
            <ac:cxnSpMk id="90" creationId="{E870ACB3-9720-438A-B089-6491F3A9F4A3}"/>
          </ac:cxnSpMkLst>
        </pc:cxnChg>
        <pc:cxnChg chg="add mod">
          <ac:chgData name="Jonathan Arsenault" userId="fdf77038-d156-48fc-98d4-fee5a24026d9" providerId="ADAL" clId="{1EBF09C7-2263-4313-BF61-2EF5AA257964}" dt="2021-09-27T19:59:59.340" v="802" actId="1076"/>
          <ac:cxnSpMkLst>
            <pc:docMk/>
            <pc:sldMk cId="1985989436" sldId="257"/>
            <ac:cxnSpMk id="94" creationId="{CEFB0270-E993-4794-9E2C-4BBBB0118808}"/>
          </ac:cxnSpMkLst>
        </pc:cxnChg>
        <pc:cxnChg chg="add mod">
          <ac:chgData name="Jonathan Arsenault" userId="fdf77038-d156-48fc-98d4-fee5a24026d9" providerId="ADAL" clId="{1EBF09C7-2263-4313-BF61-2EF5AA257964}" dt="2021-09-28T14:09:26.074" v="1135" actId="14100"/>
          <ac:cxnSpMkLst>
            <pc:docMk/>
            <pc:sldMk cId="1985989436" sldId="257"/>
            <ac:cxnSpMk id="99" creationId="{63CE8DD2-CF5F-430C-83D1-16A02BBD1272}"/>
          </ac:cxnSpMkLst>
        </pc:cxnChg>
        <pc:cxnChg chg="add mod">
          <ac:chgData name="Jonathan Arsenault" userId="fdf77038-d156-48fc-98d4-fee5a24026d9" providerId="ADAL" clId="{1EBF09C7-2263-4313-BF61-2EF5AA257964}" dt="2021-09-28T14:09:24.371" v="1134" actId="14100"/>
          <ac:cxnSpMkLst>
            <pc:docMk/>
            <pc:sldMk cId="1985989436" sldId="257"/>
            <ac:cxnSpMk id="100" creationId="{29EED0A5-1DF4-4D5C-88AC-330960A78E22}"/>
          </ac:cxnSpMkLst>
        </pc:cxnChg>
        <pc:cxnChg chg="add mod">
          <ac:chgData name="Jonathan Arsenault" userId="fdf77038-d156-48fc-98d4-fee5a24026d9" providerId="ADAL" clId="{1EBF09C7-2263-4313-BF61-2EF5AA257964}" dt="2021-09-27T20:03:03.516" v="842" actId="1076"/>
          <ac:cxnSpMkLst>
            <pc:docMk/>
            <pc:sldMk cId="1985989436" sldId="257"/>
            <ac:cxnSpMk id="101" creationId="{2C22FEAF-2874-4104-94F7-D3166F423473}"/>
          </ac:cxnSpMkLst>
        </pc:cxnChg>
        <pc:cxnChg chg="add del mod">
          <ac:chgData name="Jonathan Arsenault" userId="fdf77038-d156-48fc-98d4-fee5a24026d9" providerId="ADAL" clId="{1EBF09C7-2263-4313-BF61-2EF5AA257964}" dt="2021-09-27T20:03:54.552" v="895" actId="478"/>
          <ac:cxnSpMkLst>
            <pc:docMk/>
            <pc:sldMk cId="1985989436" sldId="257"/>
            <ac:cxnSpMk id="104" creationId="{DBE713D9-B75E-4B83-AEAB-C0B1B3BD0247}"/>
          </ac:cxnSpMkLst>
        </pc:cxnChg>
        <pc:cxnChg chg="add del mod">
          <ac:chgData name="Jonathan Arsenault" userId="fdf77038-d156-48fc-98d4-fee5a24026d9" providerId="ADAL" clId="{1EBF09C7-2263-4313-BF61-2EF5AA257964}" dt="2021-09-27T20:03:54.552" v="895" actId="478"/>
          <ac:cxnSpMkLst>
            <pc:docMk/>
            <pc:sldMk cId="1985989436" sldId="257"/>
            <ac:cxnSpMk id="105" creationId="{6ABD1A5A-C98E-470C-8793-71C6BFBCBF40}"/>
          </ac:cxnSpMkLst>
        </pc:cxnChg>
        <pc:cxnChg chg="add mod">
          <ac:chgData name="Jonathan Arsenault" userId="fdf77038-d156-48fc-98d4-fee5a24026d9" providerId="ADAL" clId="{1EBF09C7-2263-4313-BF61-2EF5AA257964}" dt="2021-09-27T20:04:03.195" v="897" actId="1076"/>
          <ac:cxnSpMkLst>
            <pc:docMk/>
            <pc:sldMk cId="1985989436" sldId="257"/>
            <ac:cxnSpMk id="107" creationId="{18DA2E19-01FB-4303-9586-B6D97CD2A1A3}"/>
          </ac:cxnSpMkLst>
        </pc:cxnChg>
        <pc:cxnChg chg="add mod">
          <ac:chgData name="Jonathan Arsenault" userId="fdf77038-d156-48fc-98d4-fee5a24026d9" providerId="ADAL" clId="{1EBF09C7-2263-4313-BF61-2EF5AA257964}" dt="2021-09-27T20:04:45.554" v="919" actId="1076"/>
          <ac:cxnSpMkLst>
            <pc:docMk/>
            <pc:sldMk cId="1985989436" sldId="257"/>
            <ac:cxnSpMk id="110" creationId="{ABD0B0C2-586C-452E-B019-5BFC0E35C2AC}"/>
          </ac:cxnSpMkLst>
        </pc:cxnChg>
        <pc:cxnChg chg="add mod">
          <ac:chgData name="Jonathan Arsenault" userId="fdf77038-d156-48fc-98d4-fee5a24026d9" providerId="ADAL" clId="{1EBF09C7-2263-4313-BF61-2EF5AA257964}" dt="2021-09-27T20:04:45.554" v="919" actId="1076"/>
          <ac:cxnSpMkLst>
            <pc:docMk/>
            <pc:sldMk cId="1985989436" sldId="257"/>
            <ac:cxnSpMk id="112" creationId="{2E9937CD-226A-4101-80F0-016D287576C8}"/>
          </ac:cxnSpMkLst>
        </pc:cxnChg>
        <pc:cxnChg chg="add del mod">
          <ac:chgData name="Jonathan Arsenault" userId="fdf77038-d156-48fc-98d4-fee5a24026d9" providerId="ADAL" clId="{1EBF09C7-2263-4313-BF61-2EF5AA257964}" dt="2021-09-27T20:08:33.561" v="1046" actId="478"/>
          <ac:cxnSpMkLst>
            <pc:docMk/>
            <pc:sldMk cId="1985989436" sldId="257"/>
            <ac:cxnSpMk id="117" creationId="{EA9D6C9A-9908-4388-9064-5DC557688283}"/>
          </ac:cxnSpMkLst>
        </pc:cxnChg>
        <pc:cxnChg chg="add del mod">
          <ac:chgData name="Jonathan Arsenault" userId="fdf77038-d156-48fc-98d4-fee5a24026d9" providerId="ADAL" clId="{1EBF09C7-2263-4313-BF61-2EF5AA257964}" dt="2021-09-27T20:08:32.855" v="1045" actId="478"/>
          <ac:cxnSpMkLst>
            <pc:docMk/>
            <pc:sldMk cId="1985989436" sldId="257"/>
            <ac:cxnSpMk id="118" creationId="{D94C6122-ECD9-457B-8FC4-B51271E1342A}"/>
          </ac:cxnSpMkLst>
        </pc:cxnChg>
        <pc:cxnChg chg="add del mod">
          <ac:chgData name="Jonathan Arsenault" userId="fdf77038-d156-48fc-98d4-fee5a24026d9" providerId="ADAL" clId="{1EBF09C7-2263-4313-BF61-2EF5AA257964}" dt="2021-09-27T20:06:36.957" v="1026" actId="478"/>
          <ac:cxnSpMkLst>
            <pc:docMk/>
            <pc:sldMk cId="1985989436" sldId="257"/>
            <ac:cxnSpMk id="119" creationId="{ADD1D611-8498-49DF-B79A-1F3531796634}"/>
          </ac:cxnSpMkLst>
        </pc:cxnChg>
        <pc:cxnChg chg="add mod">
          <ac:chgData name="Jonathan Arsenault" userId="fdf77038-d156-48fc-98d4-fee5a24026d9" providerId="ADAL" clId="{1EBF09C7-2263-4313-BF61-2EF5AA257964}" dt="2021-09-27T20:09:15.217" v="1054" actId="1076"/>
          <ac:cxnSpMkLst>
            <pc:docMk/>
            <pc:sldMk cId="1985989436" sldId="257"/>
            <ac:cxnSpMk id="120" creationId="{3337E309-34A9-4C1B-B09E-584FA8DB6069}"/>
          </ac:cxnSpMkLst>
        </pc:cxnChg>
        <pc:cxnChg chg="add del mod">
          <ac:chgData name="Jonathan Arsenault" userId="fdf77038-d156-48fc-98d4-fee5a24026d9" providerId="ADAL" clId="{1EBF09C7-2263-4313-BF61-2EF5AA257964}" dt="2021-09-27T20:09:36.351" v="1058" actId="478"/>
          <ac:cxnSpMkLst>
            <pc:docMk/>
            <pc:sldMk cId="1985989436" sldId="257"/>
            <ac:cxnSpMk id="123" creationId="{68168E95-F537-4CD6-B680-8CF6EF565A77}"/>
          </ac:cxnSpMkLst>
        </pc:cxnChg>
        <pc:cxnChg chg="add mod">
          <ac:chgData name="Jonathan Arsenault" userId="fdf77038-d156-48fc-98d4-fee5a24026d9" providerId="ADAL" clId="{1EBF09C7-2263-4313-BF61-2EF5AA257964}" dt="2021-09-28T14:09:02.480" v="1129" actId="14100"/>
          <ac:cxnSpMkLst>
            <pc:docMk/>
            <pc:sldMk cId="1985989436" sldId="257"/>
            <ac:cxnSpMk id="126" creationId="{BE1E556B-93FE-469B-AEDE-419C6B3D093B}"/>
          </ac:cxnSpMkLst>
        </pc:cxnChg>
        <pc:cxnChg chg="add mod">
          <ac:chgData name="Jonathan Arsenault" userId="fdf77038-d156-48fc-98d4-fee5a24026d9" providerId="ADAL" clId="{1EBF09C7-2263-4313-BF61-2EF5AA257964}" dt="2021-09-28T14:08:50.529" v="1127" actId="14100"/>
          <ac:cxnSpMkLst>
            <pc:docMk/>
            <pc:sldMk cId="1985989436" sldId="257"/>
            <ac:cxnSpMk id="130" creationId="{D1FABE48-CB82-4EC7-B925-885179767865}"/>
          </ac:cxnSpMkLst>
        </pc:cxnChg>
        <pc:cxnChg chg="add mod">
          <ac:chgData name="Jonathan Arsenault" userId="fdf77038-d156-48fc-98d4-fee5a24026d9" providerId="ADAL" clId="{1EBF09C7-2263-4313-BF61-2EF5AA257964}" dt="2021-09-28T14:09:16.139" v="1133" actId="14100"/>
          <ac:cxnSpMkLst>
            <pc:docMk/>
            <pc:sldMk cId="1985989436" sldId="257"/>
            <ac:cxnSpMk id="136" creationId="{FFF30FB5-F6ED-4B83-B77C-5BEF649D22F1}"/>
          </ac:cxnSpMkLst>
        </pc:cxnChg>
        <pc:cxnChg chg="add mod">
          <ac:chgData name="Jonathan Arsenault" userId="fdf77038-d156-48fc-98d4-fee5a24026d9" providerId="ADAL" clId="{1EBF09C7-2263-4313-BF61-2EF5AA257964}" dt="2021-09-28T14:08:43.669" v="1124" actId="14100"/>
          <ac:cxnSpMkLst>
            <pc:docMk/>
            <pc:sldMk cId="1985989436" sldId="257"/>
            <ac:cxnSpMk id="139" creationId="{D1309815-A989-4E20-875B-6F049FDE9436}"/>
          </ac:cxnSpMkLst>
        </pc:cxnChg>
      </pc:sldChg>
      <pc:sldChg chg="addSp delSp modSp add mod">
        <pc:chgData name="Jonathan Arsenault" userId="fdf77038-d156-48fc-98d4-fee5a24026d9" providerId="ADAL" clId="{1EBF09C7-2263-4313-BF61-2EF5AA257964}" dt="2021-09-28T14:19:41.597" v="1619" actId="20577"/>
        <pc:sldMkLst>
          <pc:docMk/>
          <pc:sldMk cId="46259152" sldId="258"/>
        </pc:sldMkLst>
        <pc:spChg chg="del">
          <ac:chgData name="Jonathan Arsenault" userId="fdf77038-d156-48fc-98d4-fee5a24026d9" providerId="ADAL" clId="{1EBF09C7-2263-4313-BF61-2EF5AA257964}" dt="2021-09-28T14:13:08.838" v="1217" actId="478"/>
          <ac:spMkLst>
            <pc:docMk/>
            <pc:sldMk cId="46259152" sldId="258"/>
            <ac:spMk id="8" creationId="{04CB7121-7AC9-4664-B15B-987F809F493F}"/>
          </ac:spMkLst>
        </pc:spChg>
        <pc:spChg chg="del">
          <ac:chgData name="Jonathan Arsenault" userId="fdf77038-d156-48fc-98d4-fee5a24026d9" providerId="ADAL" clId="{1EBF09C7-2263-4313-BF61-2EF5AA257964}" dt="2021-09-28T14:13:08.838" v="1217" actId="478"/>
          <ac:spMkLst>
            <pc:docMk/>
            <pc:sldMk cId="46259152" sldId="258"/>
            <ac:spMk id="10" creationId="{E3B0635F-A228-44A5-A915-636803B26029}"/>
          </ac:spMkLst>
        </pc:spChg>
        <pc:spChg chg="del">
          <ac:chgData name="Jonathan Arsenault" userId="fdf77038-d156-48fc-98d4-fee5a24026d9" providerId="ADAL" clId="{1EBF09C7-2263-4313-BF61-2EF5AA257964}" dt="2021-09-28T14:13:08.838" v="1217" actId="478"/>
          <ac:spMkLst>
            <pc:docMk/>
            <pc:sldMk cId="46259152" sldId="258"/>
            <ac:spMk id="15" creationId="{6906091C-0DD1-4E1B-AAD8-3E862C1F6896}"/>
          </ac:spMkLst>
        </pc:spChg>
        <pc:spChg chg="del">
          <ac:chgData name="Jonathan Arsenault" userId="fdf77038-d156-48fc-98d4-fee5a24026d9" providerId="ADAL" clId="{1EBF09C7-2263-4313-BF61-2EF5AA257964}" dt="2021-09-28T14:13:08.838" v="1217" actId="478"/>
          <ac:spMkLst>
            <pc:docMk/>
            <pc:sldMk cId="46259152" sldId="258"/>
            <ac:spMk id="21" creationId="{C0CE8177-7438-465E-A9D1-1E09CDD932D2}"/>
          </ac:spMkLst>
        </pc:spChg>
        <pc:spChg chg="del">
          <ac:chgData name="Jonathan Arsenault" userId="fdf77038-d156-48fc-98d4-fee5a24026d9" providerId="ADAL" clId="{1EBF09C7-2263-4313-BF61-2EF5AA257964}" dt="2021-09-28T14:13:08.838" v="1217" actId="478"/>
          <ac:spMkLst>
            <pc:docMk/>
            <pc:sldMk cId="46259152" sldId="258"/>
            <ac:spMk id="22" creationId="{506912ED-E6B5-4D5A-AEE4-9978B8A78C3D}"/>
          </ac:spMkLst>
        </pc:spChg>
        <pc:spChg chg="del">
          <ac:chgData name="Jonathan Arsenault" userId="fdf77038-d156-48fc-98d4-fee5a24026d9" providerId="ADAL" clId="{1EBF09C7-2263-4313-BF61-2EF5AA257964}" dt="2021-09-28T14:13:08.838" v="1217" actId="478"/>
          <ac:spMkLst>
            <pc:docMk/>
            <pc:sldMk cId="46259152" sldId="258"/>
            <ac:spMk id="27" creationId="{BAD0DD4F-9B90-49E5-82A7-2CD28EF334DC}"/>
          </ac:spMkLst>
        </pc:spChg>
        <pc:spChg chg="del">
          <ac:chgData name="Jonathan Arsenault" userId="fdf77038-d156-48fc-98d4-fee5a24026d9" providerId="ADAL" clId="{1EBF09C7-2263-4313-BF61-2EF5AA257964}" dt="2021-09-28T14:13:08.838" v="1217" actId="478"/>
          <ac:spMkLst>
            <pc:docMk/>
            <pc:sldMk cId="46259152" sldId="258"/>
            <ac:spMk id="29" creationId="{053F38E8-A6BB-4BEA-BFA6-C753A0911763}"/>
          </ac:spMkLst>
        </pc:spChg>
        <pc:spChg chg="del">
          <ac:chgData name="Jonathan Arsenault" userId="fdf77038-d156-48fc-98d4-fee5a24026d9" providerId="ADAL" clId="{1EBF09C7-2263-4313-BF61-2EF5AA257964}" dt="2021-09-28T14:13:08.838" v="1217" actId="478"/>
          <ac:spMkLst>
            <pc:docMk/>
            <pc:sldMk cId="46259152" sldId="258"/>
            <ac:spMk id="39" creationId="{E2DB0850-168F-4EBB-B0AD-E53F4BA84D24}"/>
          </ac:spMkLst>
        </pc:spChg>
        <pc:spChg chg="del">
          <ac:chgData name="Jonathan Arsenault" userId="fdf77038-d156-48fc-98d4-fee5a24026d9" providerId="ADAL" clId="{1EBF09C7-2263-4313-BF61-2EF5AA257964}" dt="2021-09-28T14:13:08.838" v="1217" actId="478"/>
          <ac:spMkLst>
            <pc:docMk/>
            <pc:sldMk cId="46259152" sldId="258"/>
            <ac:spMk id="59" creationId="{B400E916-91FC-4EF1-831E-E9427EFED283}"/>
          </ac:spMkLst>
        </pc:spChg>
        <pc:spChg chg="del">
          <ac:chgData name="Jonathan Arsenault" userId="fdf77038-d156-48fc-98d4-fee5a24026d9" providerId="ADAL" clId="{1EBF09C7-2263-4313-BF61-2EF5AA257964}" dt="2021-09-28T14:13:08.838" v="1217" actId="478"/>
          <ac:spMkLst>
            <pc:docMk/>
            <pc:sldMk cId="46259152" sldId="258"/>
            <ac:spMk id="60" creationId="{A0A8AE61-A154-4732-86D0-2007C2A18789}"/>
          </ac:spMkLst>
        </pc:spChg>
        <pc:spChg chg="del">
          <ac:chgData name="Jonathan Arsenault" userId="fdf77038-d156-48fc-98d4-fee5a24026d9" providerId="ADAL" clId="{1EBF09C7-2263-4313-BF61-2EF5AA257964}" dt="2021-09-28T14:13:08.838" v="1217" actId="478"/>
          <ac:spMkLst>
            <pc:docMk/>
            <pc:sldMk cId="46259152" sldId="258"/>
            <ac:spMk id="61" creationId="{868ABEE9-B574-4EE7-BF61-0DFD447FBC7B}"/>
          </ac:spMkLst>
        </pc:spChg>
        <pc:spChg chg="add mod">
          <ac:chgData name="Jonathan Arsenault" userId="fdf77038-d156-48fc-98d4-fee5a24026d9" providerId="ADAL" clId="{1EBF09C7-2263-4313-BF61-2EF5AA257964}" dt="2021-09-28T14:13:45.478" v="1263" actId="6549"/>
          <ac:spMkLst>
            <pc:docMk/>
            <pc:sldMk cId="46259152" sldId="258"/>
            <ac:spMk id="62" creationId="{E40B2851-88DE-4067-A049-27A027348633}"/>
          </ac:spMkLst>
        </pc:spChg>
        <pc:spChg chg="add mod">
          <ac:chgData name="Jonathan Arsenault" userId="fdf77038-d156-48fc-98d4-fee5a24026d9" providerId="ADAL" clId="{1EBF09C7-2263-4313-BF61-2EF5AA257964}" dt="2021-09-28T14:13:50.126" v="1269" actId="20577"/>
          <ac:spMkLst>
            <pc:docMk/>
            <pc:sldMk cId="46259152" sldId="258"/>
            <ac:spMk id="64" creationId="{994986E9-BFFE-4AAD-A022-60EA6370D505}"/>
          </ac:spMkLst>
        </pc:spChg>
        <pc:spChg chg="add mod">
          <ac:chgData name="Jonathan Arsenault" userId="fdf77038-d156-48fc-98d4-fee5a24026d9" providerId="ADAL" clId="{1EBF09C7-2263-4313-BF61-2EF5AA257964}" dt="2021-09-28T14:13:59.730" v="1303" actId="20577"/>
          <ac:spMkLst>
            <pc:docMk/>
            <pc:sldMk cId="46259152" sldId="258"/>
            <ac:spMk id="65" creationId="{6982124E-DEB1-49B4-A334-943038B0E87C}"/>
          </ac:spMkLst>
        </pc:spChg>
        <pc:spChg chg="add mod">
          <ac:chgData name="Jonathan Arsenault" userId="fdf77038-d156-48fc-98d4-fee5a24026d9" providerId="ADAL" clId="{1EBF09C7-2263-4313-BF61-2EF5AA257964}" dt="2021-09-28T14:14:04.677" v="1315" actId="20577"/>
          <ac:spMkLst>
            <pc:docMk/>
            <pc:sldMk cId="46259152" sldId="258"/>
            <ac:spMk id="67" creationId="{A0CA5702-4857-498C-A968-4CB88A3A60B8}"/>
          </ac:spMkLst>
        </pc:spChg>
        <pc:spChg chg="add mod">
          <ac:chgData name="Jonathan Arsenault" userId="fdf77038-d156-48fc-98d4-fee5a24026d9" providerId="ADAL" clId="{1EBF09C7-2263-4313-BF61-2EF5AA257964}" dt="2021-09-28T14:14:09.071" v="1320" actId="20577"/>
          <ac:spMkLst>
            <pc:docMk/>
            <pc:sldMk cId="46259152" sldId="258"/>
            <ac:spMk id="72" creationId="{305AA0D5-1FEA-4EE3-8E69-AB8DE8F458B4}"/>
          </ac:spMkLst>
        </pc:spChg>
        <pc:spChg chg="del">
          <ac:chgData name="Jonathan Arsenault" userId="fdf77038-d156-48fc-98d4-fee5a24026d9" providerId="ADAL" clId="{1EBF09C7-2263-4313-BF61-2EF5AA257964}" dt="2021-09-28T14:13:08.838" v="1217" actId="478"/>
          <ac:spMkLst>
            <pc:docMk/>
            <pc:sldMk cId="46259152" sldId="258"/>
            <ac:spMk id="73" creationId="{8B06075B-DD69-48A8-AEE1-82A10068B0FA}"/>
          </ac:spMkLst>
        </pc:spChg>
        <pc:spChg chg="del">
          <ac:chgData name="Jonathan Arsenault" userId="fdf77038-d156-48fc-98d4-fee5a24026d9" providerId="ADAL" clId="{1EBF09C7-2263-4313-BF61-2EF5AA257964}" dt="2021-09-28T14:13:08.838" v="1217" actId="478"/>
          <ac:spMkLst>
            <pc:docMk/>
            <pc:sldMk cId="46259152" sldId="258"/>
            <ac:spMk id="74" creationId="{1634F932-A33D-4A25-860F-D017E7504346}"/>
          </ac:spMkLst>
        </pc:spChg>
        <pc:spChg chg="add mod">
          <ac:chgData name="Jonathan Arsenault" userId="fdf77038-d156-48fc-98d4-fee5a24026d9" providerId="ADAL" clId="{1EBF09C7-2263-4313-BF61-2EF5AA257964}" dt="2021-09-28T14:14:58.690" v="1331" actId="404"/>
          <ac:spMkLst>
            <pc:docMk/>
            <pc:sldMk cId="46259152" sldId="258"/>
            <ac:spMk id="78" creationId="{A9A2BEBA-612E-4699-87F7-9C6B49691415}"/>
          </ac:spMkLst>
        </pc:spChg>
        <pc:spChg chg="add mod">
          <ac:chgData name="Jonathan Arsenault" userId="fdf77038-d156-48fc-98d4-fee5a24026d9" providerId="ADAL" clId="{1EBF09C7-2263-4313-BF61-2EF5AA257964}" dt="2021-09-28T14:14:49.054" v="1322" actId="1076"/>
          <ac:spMkLst>
            <pc:docMk/>
            <pc:sldMk cId="46259152" sldId="258"/>
            <ac:spMk id="79" creationId="{16ACEF55-552E-4DAB-8567-BA0263664E04}"/>
          </ac:spMkLst>
        </pc:spChg>
        <pc:spChg chg="del">
          <ac:chgData name="Jonathan Arsenault" userId="fdf77038-d156-48fc-98d4-fee5a24026d9" providerId="ADAL" clId="{1EBF09C7-2263-4313-BF61-2EF5AA257964}" dt="2021-09-28T14:13:08.838" v="1217" actId="478"/>
          <ac:spMkLst>
            <pc:docMk/>
            <pc:sldMk cId="46259152" sldId="258"/>
            <ac:spMk id="80" creationId="{BB4A7430-25A5-4C07-B7A3-F0C3D068F245}"/>
          </ac:spMkLst>
        </pc:spChg>
        <pc:spChg chg="add mod">
          <ac:chgData name="Jonathan Arsenault" userId="fdf77038-d156-48fc-98d4-fee5a24026d9" providerId="ADAL" clId="{1EBF09C7-2263-4313-BF61-2EF5AA257964}" dt="2021-09-28T14:14:49.054" v="1322" actId="1076"/>
          <ac:spMkLst>
            <pc:docMk/>
            <pc:sldMk cId="46259152" sldId="258"/>
            <ac:spMk id="81" creationId="{570BBABC-B2BA-4958-BD19-66E64BFFEF8E}"/>
          </ac:spMkLst>
        </pc:spChg>
        <pc:spChg chg="del">
          <ac:chgData name="Jonathan Arsenault" userId="fdf77038-d156-48fc-98d4-fee5a24026d9" providerId="ADAL" clId="{1EBF09C7-2263-4313-BF61-2EF5AA257964}" dt="2021-09-28T14:13:08.838" v="1217" actId="478"/>
          <ac:spMkLst>
            <pc:docMk/>
            <pc:sldMk cId="46259152" sldId="258"/>
            <ac:spMk id="82" creationId="{D046E861-8763-4BC7-9F11-2A22E87E1025}"/>
          </ac:spMkLst>
        </pc:spChg>
        <pc:spChg chg="del">
          <ac:chgData name="Jonathan Arsenault" userId="fdf77038-d156-48fc-98d4-fee5a24026d9" providerId="ADAL" clId="{1EBF09C7-2263-4313-BF61-2EF5AA257964}" dt="2021-09-28T14:13:08.838" v="1217" actId="478"/>
          <ac:spMkLst>
            <pc:docMk/>
            <pc:sldMk cId="46259152" sldId="258"/>
            <ac:spMk id="83" creationId="{549E1C0B-BB44-4A46-AB4D-8D798B4879EB}"/>
          </ac:spMkLst>
        </pc:spChg>
        <pc:spChg chg="add mod">
          <ac:chgData name="Jonathan Arsenault" userId="fdf77038-d156-48fc-98d4-fee5a24026d9" providerId="ADAL" clId="{1EBF09C7-2263-4313-BF61-2EF5AA257964}" dt="2021-09-28T14:15:26.457" v="1376" actId="20577"/>
          <ac:spMkLst>
            <pc:docMk/>
            <pc:sldMk cId="46259152" sldId="258"/>
            <ac:spMk id="86" creationId="{141A1023-740D-48C6-873F-DCE4226BC7D5}"/>
          </ac:spMkLst>
        </pc:spChg>
        <pc:spChg chg="add mod">
          <ac:chgData name="Jonathan Arsenault" userId="fdf77038-d156-48fc-98d4-fee5a24026d9" providerId="ADAL" clId="{1EBF09C7-2263-4313-BF61-2EF5AA257964}" dt="2021-09-28T14:14:49.054" v="1322" actId="1076"/>
          <ac:spMkLst>
            <pc:docMk/>
            <pc:sldMk cId="46259152" sldId="258"/>
            <ac:spMk id="88" creationId="{D314D440-5DB5-4FD3-A94D-63B9C1917E58}"/>
          </ac:spMkLst>
        </pc:spChg>
        <pc:spChg chg="del">
          <ac:chgData name="Jonathan Arsenault" userId="fdf77038-d156-48fc-98d4-fee5a24026d9" providerId="ADAL" clId="{1EBF09C7-2263-4313-BF61-2EF5AA257964}" dt="2021-09-28T14:13:14.728" v="1219" actId="478"/>
          <ac:spMkLst>
            <pc:docMk/>
            <pc:sldMk cId="46259152" sldId="258"/>
            <ac:spMk id="92" creationId="{D23A84FD-9BF5-4B77-9FE6-8BF98E95ABA5}"/>
          </ac:spMkLst>
        </pc:spChg>
        <pc:spChg chg="del">
          <ac:chgData name="Jonathan Arsenault" userId="fdf77038-d156-48fc-98d4-fee5a24026d9" providerId="ADAL" clId="{1EBF09C7-2263-4313-BF61-2EF5AA257964}" dt="2021-09-28T14:13:08.838" v="1217" actId="478"/>
          <ac:spMkLst>
            <pc:docMk/>
            <pc:sldMk cId="46259152" sldId="258"/>
            <ac:spMk id="93" creationId="{7560643F-F537-4C13-9544-EF855813D562}"/>
          </ac:spMkLst>
        </pc:spChg>
        <pc:spChg chg="add del">
          <ac:chgData name="Jonathan Arsenault" userId="fdf77038-d156-48fc-98d4-fee5a24026d9" providerId="ADAL" clId="{1EBF09C7-2263-4313-BF61-2EF5AA257964}" dt="2021-09-28T14:13:33.474" v="1226" actId="478"/>
          <ac:spMkLst>
            <pc:docMk/>
            <pc:sldMk cId="46259152" sldId="258"/>
            <ac:spMk id="95" creationId="{EF9BF15C-6060-41B8-A28B-4C6A72E2B43C}"/>
          </ac:spMkLst>
        </pc:spChg>
        <pc:spChg chg="add del">
          <ac:chgData name="Jonathan Arsenault" userId="fdf77038-d156-48fc-98d4-fee5a24026d9" providerId="ADAL" clId="{1EBF09C7-2263-4313-BF61-2EF5AA257964}" dt="2021-09-28T14:13:33.474" v="1226" actId="478"/>
          <ac:spMkLst>
            <pc:docMk/>
            <pc:sldMk cId="46259152" sldId="258"/>
            <ac:spMk id="96" creationId="{C753079B-F8DA-4D1D-B79A-9B31113B9769}"/>
          </ac:spMkLst>
        </pc:spChg>
        <pc:spChg chg="add del">
          <ac:chgData name="Jonathan Arsenault" userId="fdf77038-d156-48fc-98d4-fee5a24026d9" providerId="ADAL" clId="{1EBF09C7-2263-4313-BF61-2EF5AA257964}" dt="2021-09-28T14:13:33.474" v="1226" actId="478"/>
          <ac:spMkLst>
            <pc:docMk/>
            <pc:sldMk cId="46259152" sldId="258"/>
            <ac:spMk id="97" creationId="{7A6360CD-9653-4755-98B1-177408A0AA58}"/>
          </ac:spMkLst>
        </pc:spChg>
        <pc:spChg chg="add del">
          <ac:chgData name="Jonathan Arsenault" userId="fdf77038-d156-48fc-98d4-fee5a24026d9" providerId="ADAL" clId="{1EBF09C7-2263-4313-BF61-2EF5AA257964}" dt="2021-09-28T14:13:33.474" v="1226" actId="478"/>
          <ac:spMkLst>
            <pc:docMk/>
            <pc:sldMk cId="46259152" sldId="258"/>
            <ac:spMk id="98" creationId="{514EBA36-916A-4293-BAAE-1B119E8E8F1C}"/>
          </ac:spMkLst>
        </pc:spChg>
        <pc:spChg chg="add mod">
          <ac:chgData name="Jonathan Arsenault" userId="fdf77038-d156-48fc-98d4-fee5a24026d9" providerId="ADAL" clId="{1EBF09C7-2263-4313-BF61-2EF5AA257964}" dt="2021-09-28T14:15:13.400" v="1346" actId="20577"/>
          <ac:spMkLst>
            <pc:docMk/>
            <pc:sldMk cId="46259152" sldId="258"/>
            <ac:spMk id="103" creationId="{6C555526-F7BB-476D-9F9C-82767EA29A32}"/>
          </ac:spMkLst>
        </pc:spChg>
        <pc:spChg chg="add mod">
          <ac:chgData name="Jonathan Arsenault" userId="fdf77038-d156-48fc-98d4-fee5a24026d9" providerId="ADAL" clId="{1EBF09C7-2263-4313-BF61-2EF5AA257964}" dt="2021-09-28T14:18:07.249" v="1504" actId="403"/>
          <ac:spMkLst>
            <pc:docMk/>
            <pc:sldMk cId="46259152" sldId="258"/>
            <ac:spMk id="104" creationId="{899CA58E-1304-46ED-9262-5AECF12FB604}"/>
          </ac:spMkLst>
        </pc:spChg>
        <pc:spChg chg="add mod">
          <ac:chgData name="Jonathan Arsenault" userId="fdf77038-d156-48fc-98d4-fee5a24026d9" providerId="ADAL" clId="{1EBF09C7-2263-4313-BF61-2EF5AA257964}" dt="2021-09-28T14:16:32.359" v="1421" actId="404"/>
          <ac:spMkLst>
            <pc:docMk/>
            <pc:sldMk cId="46259152" sldId="258"/>
            <ac:spMk id="105" creationId="{13B468B0-57ED-4D1F-8C5F-938D01DBF72D}"/>
          </ac:spMkLst>
        </pc:spChg>
        <pc:spChg chg="add del">
          <ac:chgData name="Jonathan Arsenault" userId="fdf77038-d156-48fc-98d4-fee5a24026d9" providerId="ADAL" clId="{1EBF09C7-2263-4313-BF61-2EF5AA257964}" dt="2021-09-28T14:13:35.281" v="1227" actId="478"/>
          <ac:spMkLst>
            <pc:docMk/>
            <pc:sldMk cId="46259152" sldId="258"/>
            <ac:spMk id="106" creationId="{E0CE77C4-A787-49BA-897F-5C5A88C3F337}"/>
          </ac:spMkLst>
        </pc:spChg>
        <pc:spChg chg="del">
          <ac:chgData name="Jonathan Arsenault" userId="fdf77038-d156-48fc-98d4-fee5a24026d9" providerId="ADAL" clId="{1EBF09C7-2263-4313-BF61-2EF5AA257964}" dt="2021-09-28T14:13:17.249" v="1220" actId="478"/>
          <ac:spMkLst>
            <pc:docMk/>
            <pc:sldMk cId="46259152" sldId="258"/>
            <ac:spMk id="108" creationId="{CE636342-A569-475D-AC8C-F3DE09D1FF7C}"/>
          </ac:spMkLst>
        </pc:spChg>
        <pc:spChg chg="del">
          <ac:chgData name="Jonathan Arsenault" userId="fdf77038-d156-48fc-98d4-fee5a24026d9" providerId="ADAL" clId="{1EBF09C7-2263-4313-BF61-2EF5AA257964}" dt="2021-09-28T14:13:17.249" v="1220" actId="478"/>
          <ac:spMkLst>
            <pc:docMk/>
            <pc:sldMk cId="46259152" sldId="258"/>
            <ac:spMk id="109" creationId="{5162F42F-7BA2-46C4-8453-1B4BC48693A6}"/>
          </ac:spMkLst>
        </pc:spChg>
        <pc:spChg chg="del">
          <ac:chgData name="Jonathan Arsenault" userId="fdf77038-d156-48fc-98d4-fee5a24026d9" providerId="ADAL" clId="{1EBF09C7-2263-4313-BF61-2EF5AA257964}" dt="2021-09-28T14:13:19.464" v="1221" actId="478"/>
          <ac:spMkLst>
            <pc:docMk/>
            <pc:sldMk cId="46259152" sldId="258"/>
            <ac:spMk id="111" creationId="{BA45890B-1E17-4DDF-87EA-57D69509BC3B}"/>
          </ac:spMkLst>
        </pc:spChg>
        <pc:spChg chg="del">
          <ac:chgData name="Jonathan Arsenault" userId="fdf77038-d156-48fc-98d4-fee5a24026d9" providerId="ADAL" clId="{1EBF09C7-2263-4313-BF61-2EF5AA257964}" dt="2021-09-28T14:13:12.482" v="1218" actId="478"/>
          <ac:spMkLst>
            <pc:docMk/>
            <pc:sldMk cId="46259152" sldId="258"/>
            <ac:spMk id="113" creationId="{B874C6B4-E1CB-48DD-A450-E2DDA667F071}"/>
          </ac:spMkLst>
        </pc:spChg>
        <pc:spChg chg="del">
          <ac:chgData name="Jonathan Arsenault" userId="fdf77038-d156-48fc-98d4-fee5a24026d9" providerId="ADAL" clId="{1EBF09C7-2263-4313-BF61-2EF5AA257964}" dt="2021-09-28T14:13:12.482" v="1218" actId="478"/>
          <ac:spMkLst>
            <pc:docMk/>
            <pc:sldMk cId="46259152" sldId="258"/>
            <ac:spMk id="114" creationId="{2C75A80E-8AC9-4F14-8AF1-D2E8382B952C}"/>
          </ac:spMkLst>
        </pc:spChg>
        <pc:spChg chg="del">
          <ac:chgData name="Jonathan Arsenault" userId="fdf77038-d156-48fc-98d4-fee5a24026d9" providerId="ADAL" clId="{1EBF09C7-2263-4313-BF61-2EF5AA257964}" dt="2021-09-28T14:13:12.482" v="1218" actId="478"/>
          <ac:spMkLst>
            <pc:docMk/>
            <pc:sldMk cId="46259152" sldId="258"/>
            <ac:spMk id="115" creationId="{9051A089-42CC-49AD-94BA-E3094FECF999}"/>
          </ac:spMkLst>
        </pc:spChg>
        <pc:spChg chg="del">
          <ac:chgData name="Jonathan Arsenault" userId="fdf77038-d156-48fc-98d4-fee5a24026d9" providerId="ADAL" clId="{1EBF09C7-2263-4313-BF61-2EF5AA257964}" dt="2021-09-28T14:13:12.482" v="1218" actId="478"/>
          <ac:spMkLst>
            <pc:docMk/>
            <pc:sldMk cId="46259152" sldId="258"/>
            <ac:spMk id="116" creationId="{70AFD4A7-FACF-43AC-9A70-0C7B2CAD03F1}"/>
          </ac:spMkLst>
        </pc:spChg>
        <pc:spChg chg="add mod">
          <ac:chgData name="Jonathan Arsenault" userId="fdf77038-d156-48fc-98d4-fee5a24026d9" providerId="ADAL" clId="{1EBF09C7-2263-4313-BF61-2EF5AA257964}" dt="2021-09-28T14:16:38.888" v="1435" actId="20577"/>
          <ac:spMkLst>
            <pc:docMk/>
            <pc:sldMk cId="46259152" sldId="258"/>
            <ac:spMk id="117" creationId="{F2A593B9-1975-4185-BF03-38A12C217388}"/>
          </ac:spMkLst>
        </pc:spChg>
        <pc:spChg chg="del">
          <ac:chgData name="Jonathan Arsenault" userId="fdf77038-d156-48fc-98d4-fee5a24026d9" providerId="ADAL" clId="{1EBF09C7-2263-4313-BF61-2EF5AA257964}" dt="2021-09-28T14:13:12.482" v="1218" actId="478"/>
          <ac:spMkLst>
            <pc:docMk/>
            <pc:sldMk cId="46259152" sldId="258"/>
            <ac:spMk id="121" creationId="{11E80D79-EC86-48C3-AD80-8218231DF007}"/>
          </ac:spMkLst>
        </pc:spChg>
        <pc:spChg chg="add mod">
          <ac:chgData name="Jonathan Arsenault" userId="fdf77038-d156-48fc-98d4-fee5a24026d9" providerId="ADAL" clId="{1EBF09C7-2263-4313-BF61-2EF5AA257964}" dt="2021-09-28T14:16:53.792" v="1461" actId="20577"/>
          <ac:spMkLst>
            <pc:docMk/>
            <pc:sldMk cId="46259152" sldId="258"/>
            <ac:spMk id="122" creationId="{CD17945B-3B62-4E86-930C-6C55F5C74491}"/>
          </ac:spMkLst>
        </pc:spChg>
        <pc:spChg chg="add mod">
          <ac:chgData name="Jonathan Arsenault" userId="fdf77038-d156-48fc-98d4-fee5a24026d9" providerId="ADAL" clId="{1EBF09C7-2263-4313-BF61-2EF5AA257964}" dt="2021-09-28T14:18:00.525" v="1503" actId="403"/>
          <ac:spMkLst>
            <pc:docMk/>
            <pc:sldMk cId="46259152" sldId="258"/>
            <ac:spMk id="124" creationId="{7189FD99-AAFF-4A20-B68E-C08E07D9D1A6}"/>
          </ac:spMkLst>
        </pc:spChg>
        <pc:spChg chg="add mod">
          <ac:chgData name="Jonathan Arsenault" userId="fdf77038-d156-48fc-98d4-fee5a24026d9" providerId="ADAL" clId="{1EBF09C7-2263-4313-BF61-2EF5AA257964}" dt="2021-09-28T14:17:55.597" v="1502" actId="20577"/>
          <ac:spMkLst>
            <pc:docMk/>
            <pc:sldMk cId="46259152" sldId="258"/>
            <ac:spMk id="125" creationId="{6AD181F3-484B-4A24-8FFB-1CCEE49C3A6F}"/>
          </ac:spMkLst>
        </pc:spChg>
        <pc:spChg chg="add mod">
          <ac:chgData name="Jonathan Arsenault" userId="fdf77038-d156-48fc-98d4-fee5a24026d9" providerId="ADAL" clId="{1EBF09C7-2263-4313-BF61-2EF5AA257964}" dt="2021-09-28T14:18:26.566" v="1540" actId="20577"/>
          <ac:spMkLst>
            <pc:docMk/>
            <pc:sldMk cId="46259152" sldId="258"/>
            <ac:spMk id="127" creationId="{118B63FF-A8C7-4268-87EE-6AE020342D9D}"/>
          </ac:spMkLst>
        </pc:spChg>
        <pc:spChg chg="add mod">
          <ac:chgData name="Jonathan Arsenault" userId="fdf77038-d156-48fc-98d4-fee5a24026d9" providerId="ADAL" clId="{1EBF09C7-2263-4313-BF61-2EF5AA257964}" dt="2021-09-28T14:18:54.091" v="1575" actId="6549"/>
          <ac:spMkLst>
            <pc:docMk/>
            <pc:sldMk cId="46259152" sldId="258"/>
            <ac:spMk id="131" creationId="{64E025C2-47F1-4E6A-AADA-241418CB0CE0}"/>
          </ac:spMkLst>
        </pc:spChg>
        <pc:spChg chg="add mod">
          <ac:chgData name="Jonathan Arsenault" userId="fdf77038-d156-48fc-98d4-fee5a24026d9" providerId="ADAL" clId="{1EBF09C7-2263-4313-BF61-2EF5AA257964}" dt="2021-09-28T14:19:20.965" v="1578" actId="207"/>
          <ac:spMkLst>
            <pc:docMk/>
            <pc:sldMk cId="46259152" sldId="258"/>
            <ac:spMk id="133" creationId="{378F649C-E51C-4070-B493-ADF7D643EEFB}"/>
          </ac:spMkLst>
        </pc:spChg>
        <pc:spChg chg="add mod">
          <ac:chgData name="Jonathan Arsenault" userId="fdf77038-d156-48fc-98d4-fee5a24026d9" providerId="ADAL" clId="{1EBF09C7-2263-4313-BF61-2EF5AA257964}" dt="2021-09-28T14:19:27.736" v="1599" actId="20577"/>
          <ac:spMkLst>
            <pc:docMk/>
            <pc:sldMk cId="46259152" sldId="258"/>
            <ac:spMk id="134" creationId="{7BFF343B-0676-4525-92B5-DAFD62710195}"/>
          </ac:spMkLst>
        </pc:spChg>
        <pc:spChg chg="add mod">
          <ac:chgData name="Jonathan Arsenault" userId="fdf77038-d156-48fc-98d4-fee5a24026d9" providerId="ADAL" clId="{1EBF09C7-2263-4313-BF61-2EF5AA257964}" dt="2021-09-28T14:19:41.597" v="1619" actId="20577"/>
          <ac:spMkLst>
            <pc:docMk/>
            <pc:sldMk cId="46259152" sldId="258"/>
            <ac:spMk id="137" creationId="{16EE09CF-2298-4095-B8C0-BEFBB3DF7F0B}"/>
          </ac:spMkLst>
        </pc:spChg>
        <pc:cxnChg chg="del mod">
          <ac:chgData name="Jonathan Arsenault" userId="fdf77038-d156-48fc-98d4-fee5a24026d9" providerId="ADAL" clId="{1EBF09C7-2263-4313-BF61-2EF5AA257964}" dt="2021-09-28T14:13:08.838" v="1217" actId="478"/>
          <ac:cxnSpMkLst>
            <pc:docMk/>
            <pc:sldMk cId="46259152" sldId="258"/>
            <ac:cxnSpMk id="13" creationId="{5A9B65A9-2A6E-4564-B7CD-D174A1A63940}"/>
          </ac:cxnSpMkLst>
        </pc:cxnChg>
        <pc:cxnChg chg="del mod">
          <ac:chgData name="Jonathan Arsenault" userId="fdf77038-d156-48fc-98d4-fee5a24026d9" providerId="ADAL" clId="{1EBF09C7-2263-4313-BF61-2EF5AA257964}" dt="2021-09-28T14:13:08.838" v="1217" actId="478"/>
          <ac:cxnSpMkLst>
            <pc:docMk/>
            <pc:sldMk cId="46259152" sldId="258"/>
            <ac:cxnSpMk id="17" creationId="{A51AAE1C-213C-4A58-8D84-A03D227FFD11}"/>
          </ac:cxnSpMkLst>
        </pc:cxnChg>
        <pc:cxnChg chg="del mod">
          <ac:chgData name="Jonathan Arsenault" userId="fdf77038-d156-48fc-98d4-fee5a24026d9" providerId="ADAL" clId="{1EBF09C7-2263-4313-BF61-2EF5AA257964}" dt="2021-09-28T14:13:08.838" v="1217" actId="478"/>
          <ac:cxnSpMkLst>
            <pc:docMk/>
            <pc:sldMk cId="46259152" sldId="258"/>
            <ac:cxnSpMk id="41" creationId="{A24D3B9B-21CD-450E-B383-ACEB90CB119B}"/>
          </ac:cxnSpMkLst>
        </pc:cxnChg>
        <pc:cxnChg chg="del mod">
          <ac:chgData name="Jonathan Arsenault" userId="fdf77038-d156-48fc-98d4-fee5a24026d9" providerId="ADAL" clId="{1EBF09C7-2263-4313-BF61-2EF5AA257964}" dt="2021-09-28T14:13:08.838" v="1217" actId="478"/>
          <ac:cxnSpMkLst>
            <pc:docMk/>
            <pc:sldMk cId="46259152" sldId="258"/>
            <ac:cxnSpMk id="45" creationId="{9649AC1C-0AE8-4045-805C-4FF06C71B6B8}"/>
          </ac:cxnSpMkLst>
        </pc:cxnChg>
        <pc:cxnChg chg="del mod">
          <ac:chgData name="Jonathan Arsenault" userId="fdf77038-d156-48fc-98d4-fee5a24026d9" providerId="ADAL" clId="{1EBF09C7-2263-4313-BF61-2EF5AA257964}" dt="2021-09-28T14:13:08.838" v="1217" actId="478"/>
          <ac:cxnSpMkLst>
            <pc:docMk/>
            <pc:sldMk cId="46259152" sldId="258"/>
            <ac:cxnSpMk id="56" creationId="{2A9A3A8C-789D-42B4-9B98-90DE9210639A}"/>
          </ac:cxnSpMkLst>
        </pc:cxnChg>
        <pc:cxnChg chg="del mod">
          <ac:chgData name="Jonathan Arsenault" userId="fdf77038-d156-48fc-98d4-fee5a24026d9" providerId="ADAL" clId="{1EBF09C7-2263-4313-BF61-2EF5AA257964}" dt="2021-09-28T14:13:08.838" v="1217" actId="478"/>
          <ac:cxnSpMkLst>
            <pc:docMk/>
            <pc:sldMk cId="46259152" sldId="258"/>
            <ac:cxnSpMk id="63" creationId="{D65DF9FF-FCC6-4669-B9E9-F17DD5D0E999}"/>
          </ac:cxnSpMkLst>
        </pc:cxnChg>
        <pc:cxnChg chg="del mod">
          <ac:chgData name="Jonathan Arsenault" userId="fdf77038-d156-48fc-98d4-fee5a24026d9" providerId="ADAL" clId="{1EBF09C7-2263-4313-BF61-2EF5AA257964}" dt="2021-09-28T14:13:08.838" v="1217" actId="478"/>
          <ac:cxnSpMkLst>
            <pc:docMk/>
            <pc:sldMk cId="46259152" sldId="258"/>
            <ac:cxnSpMk id="66" creationId="{831E66D0-20DE-4958-9334-C6AC586AE874}"/>
          </ac:cxnSpMkLst>
        </pc:cxnChg>
        <pc:cxnChg chg="add mod">
          <ac:chgData name="Jonathan Arsenault" userId="fdf77038-d156-48fc-98d4-fee5a24026d9" providerId="ADAL" clId="{1EBF09C7-2263-4313-BF61-2EF5AA257964}" dt="2021-09-28T14:13:30.546" v="1225" actId="1076"/>
          <ac:cxnSpMkLst>
            <pc:docMk/>
            <pc:sldMk cId="46259152" sldId="258"/>
            <ac:cxnSpMk id="68" creationId="{9186FB73-F0E5-4247-BDF2-4AEBB0C44870}"/>
          </ac:cxnSpMkLst>
        </pc:cxnChg>
        <pc:cxnChg chg="add mod">
          <ac:chgData name="Jonathan Arsenault" userId="fdf77038-d156-48fc-98d4-fee5a24026d9" providerId="ADAL" clId="{1EBF09C7-2263-4313-BF61-2EF5AA257964}" dt="2021-09-28T14:13:30.546" v="1225" actId="1076"/>
          <ac:cxnSpMkLst>
            <pc:docMk/>
            <pc:sldMk cId="46259152" sldId="258"/>
            <ac:cxnSpMk id="69" creationId="{73C5A7FA-EF72-4E71-B5BE-29BBF058C908}"/>
          </ac:cxnSpMkLst>
        </pc:cxnChg>
        <pc:cxnChg chg="add mod">
          <ac:chgData name="Jonathan Arsenault" userId="fdf77038-d156-48fc-98d4-fee5a24026d9" providerId="ADAL" clId="{1EBF09C7-2263-4313-BF61-2EF5AA257964}" dt="2021-09-28T14:13:30.546" v="1225" actId="1076"/>
          <ac:cxnSpMkLst>
            <pc:docMk/>
            <pc:sldMk cId="46259152" sldId="258"/>
            <ac:cxnSpMk id="70" creationId="{A07DE110-E6E2-4F52-AE7E-724C8F22DBF8}"/>
          </ac:cxnSpMkLst>
        </pc:cxnChg>
        <pc:cxnChg chg="del mod">
          <ac:chgData name="Jonathan Arsenault" userId="fdf77038-d156-48fc-98d4-fee5a24026d9" providerId="ADAL" clId="{1EBF09C7-2263-4313-BF61-2EF5AA257964}" dt="2021-09-28T14:13:08.838" v="1217" actId="478"/>
          <ac:cxnSpMkLst>
            <pc:docMk/>
            <pc:sldMk cId="46259152" sldId="258"/>
            <ac:cxnSpMk id="71" creationId="{F5E34901-643D-4D93-9EFF-33B3C0008EF3}"/>
          </ac:cxnSpMkLst>
        </pc:cxnChg>
        <pc:cxnChg chg="del mod">
          <ac:chgData name="Jonathan Arsenault" userId="fdf77038-d156-48fc-98d4-fee5a24026d9" providerId="ADAL" clId="{1EBF09C7-2263-4313-BF61-2EF5AA257964}" dt="2021-09-28T14:13:08.838" v="1217" actId="478"/>
          <ac:cxnSpMkLst>
            <pc:docMk/>
            <pc:sldMk cId="46259152" sldId="258"/>
            <ac:cxnSpMk id="75" creationId="{17EE074F-A8EA-4F10-992C-DBA713771243}"/>
          </ac:cxnSpMkLst>
        </pc:cxnChg>
        <pc:cxnChg chg="del mod">
          <ac:chgData name="Jonathan Arsenault" userId="fdf77038-d156-48fc-98d4-fee5a24026d9" providerId="ADAL" clId="{1EBF09C7-2263-4313-BF61-2EF5AA257964}" dt="2021-09-28T14:13:08.838" v="1217" actId="478"/>
          <ac:cxnSpMkLst>
            <pc:docMk/>
            <pc:sldMk cId="46259152" sldId="258"/>
            <ac:cxnSpMk id="76" creationId="{BE0071B7-DED7-4180-8643-09E3A221662E}"/>
          </ac:cxnSpMkLst>
        </pc:cxnChg>
        <pc:cxnChg chg="add mod">
          <ac:chgData name="Jonathan Arsenault" userId="fdf77038-d156-48fc-98d4-fee5a24026d9" providerId="ADAL" clId="{1EBF09C7-2263-4313-BF61-2EF5AA257964}" dt="2021-09-28T14:13:30.546" v="1225" actId="1076"/>
          <ac:cxnSpMkLst>
            <pc:docMk/>
            <pc:sldMk cId="46259152" sldId="258"/>
            <ac:cxnSpMk id="77" creationId="{F742C4A9-DC3E-4B8E-B3E4-7A0BA318FDFF}"/>
          </ac:cxnSpMkLst>
        </pc:cxnChg>
        <pc:cxnChg chg="del mod">
          <ac:chgData name="Jonathan Arsenault" userId="fdf77038-d156-48fc-98d4-fee5a24026d9" providerId="ADAL" clId="{1EBF09C7-2263-4313-BF61-2EF5AA257964}" dt="2021-09-28T14:13:08.838" v="1217" actId="478"/>
          <ac:cxnSpMkLst>
            <pc:docMk/>
            <pc:sldMk cId="46259152" sldId="258"/>
            <ac:cxnSpMk id="84" creationId="{D8818D47-A4FC-4E7B-AD24-426F6405D88C}"/>
          </ac:cxnSpMkLst>
        </pc:cxnChg>
        <pc:cxnChg chg="del mod">
          <ac:chgData name="Jonathan Arsenault" userId="fdf77038-d156-48fc-98d4-fee5a24026d9" providerId="ADAL" clId="{1EBF09C7-2263-4313-BF61-2EF5AA257964}" dt="2021-09-28T14:13:08.838" v="1217" actId="478"/>
          <ac:cxnSpMkLst>
            <pc:docMk/>
            <pc:sldMk cId="46259152" sldId="258"/>
            <ac:cxnSpMk id="85" creationId="{525762E1-0B53-4D43-BB9C-B35B97554C8B}"/>
          </ac:cxnSpMkLst>
        </pc:cxnChg>
        <pc:cxnChg chg="add mod">
          <ac:chgData name="Jonathan Arsenault" userId="fdf77038-d156-48fc-98d4-fee5a24026d9" providerId="ADAL" clId="{1EBF09C7-2263-4313-BF61-2EF5AA257964}" dt="2021-09-28T14:14:49.054" v="1322" actId="1076"/>
          <ac:cxnSpMkLst>
            <pc:docMk/>
            <pc:sldMk cId="46259152" sldId="258"/>
            <ac:cxnSpMk id="87" creationId="{7AB84219-B04F-4CDB-A24D-0FBBFE75C8ED}"/>
          </ac:cxnSpMkLst>
        </pc:cxnChg>
        <pc:cxnChg chg="add mod">
          <ac:chgData name="Jonathan Arsenault" userId="fdf77038-d156-48fc-98d4-fee5a24026d9" providerId="ADAL" clId="{1EBF09C7-2263-4313-BF61-2EF5AA257964}" dt="2021-09-28T14:14:49.054" v="1322" actId="1076"/>
          <ac:cxnSpMkLst>
            <pc:docMk/>
            <pc:sldMk cId="46259152" sldId="258"/>
            <ac:cxnSpMk id="89" creationId="{3EBDA984-A631-46C8-8C5A-0B5D05739C3E}"/>
          </ac:cxnSpMkLst>
        </pc:cxnChg>
        <pc:cxnChg chg="add mod">
          <ac:chgData name="Jonathan Arsenault" userId="fdf77038-d156-48fc-98d4-fee5a24026d9" providerId="ADAL" clId="{1EBF09C7-2263-4313-BF61-2EF5AA257964}" dt="2021-09-28T14:14:49.054" v="1322" actId="1076"/>
          <ac:cxnSpMkLst>
            <pc:docMk/>
            <pc:sldMk cId="46259152" sldId="258"/>
            <ac:cxnSpMk id="90" creationId="{110B3924-4026-465D-8F6D-BE815F97E716}"/>
          </ac:cxnSpMkLst>
        </pc:cxnChg>
        <pc:cxnChg chg="add mod">
          <ac:chgData name="Jonathan Arsenault" userId="fdf77038-d156-48fc-98d4-fee5a24026d9" providerId="ADAL" clId="{1EBF09C7-2263-4313-BF61-2EF5AA257964}" dt="2021-09-28T14:14:49.054" v="1322" actId="1076"/>
          <ac:cxnSpMkLst>
            <pc:docMk/>
            <pc:sldMk cId="46259152" sldId="258"/>
            <ac:cxnSpMk id="91" creationId="{0B6E492B-6BB7-409D-A845-B38F6A2086FE}"/>
          </ac:cxnSpMkLst>
        </pc:cxnChg>
        <pc:cxnChg chg="del mod">
          <ac:chgData name="Jonathan Arsenault" userId="fdf77038-d156-48fc-98d4-fee5a24026d9" providerId="ADAL" clId="{1EBF09C7-2263-4313-BF61-2EF5AA257964}" dt="2021-09-28T14:13:08.838" v="1217" actId="478"/>
          <ac:cxnSpMkLst>
            <pc:docMk/>
            <pc:sldMk cId="46259152" sldId="258"/>
            <ac:cxnSpMk id="94" creationId="{CEFB0270-E993-4794-9E2C-4BBBB0118808}"/>
          </ac:cxnSpMkLst>
        </pc:cxnChg>
        <pc:cxnChg chg="add del mod">
          <ac:chgData name="Jonathan Arsenault" userId="fdf77038-d156-48fc-98d4-fee5a24026d9" providerId="ADAL" clId="{1EBF09C7-2263-4313-BF61-2EF5AA257964}" dt="2021-09-28T14:13:33.474" v="1226" actId="478"/>
          <ac:cxnSpMkLst>
            <pc:docMk/>
            <pc:sldMk cId="46259152" sldId="258"/>
            <ac:cxnSpMk id="99" creationId="{63CE8DD2-CF5F-430C-83D1-16A02BBD1272}"/>
          </ac:cxnSpMkLst>
        </pc:cxnChg>
        <pc:cxnChg chg="add del mod">
          <ac:chgData name="Jonathan Arsenault" userId="fdf77038-d156-48fc-98d4-fee5a24026d9" providerId="ADAL" clId="{1EBF09C7-2263-4313-BF61-2EF5AA257964}" dt="2021-09-28T14:13:33.474" v="1226" actId="478"/>
          <ac:cxnSpMkLst>
            <pc:docMk/>
            <pc:sldMk cId="46259152" sldId="258"/>
            <ac:cxnSpMk id="100" creationId="{29EED0A5-1DF4-4D5C-88AC-330960A78E22}"/>
          </ac:cxnSpMkLst>
        </pc:cxnChg>
        <pc:cxnChg chg="add del mod">
          <ac:chgData name="Jonathan Arsenault" userId="fdf77038-d156-48fc-98d4-fee5a24026d9" providerId="ADAL" clId="{1EBF09C7-2263-4313-BF61-2EF5AA257964}" dt="2021-09-28T14:13:33.474" v="1226" actId="478"/>
          <ac:cxnSpMkLst>
            <pc:docMk/>
            <pc:sldMk cId="46259152" sldId="258"/>
            <ac:cxnSpMk id="101" creationId="{2C22FEAF-2874-4104-94F7-D3166F423473}"/>
          </ac:cxnSpMkLst>
        </pc:cxnChg>
        <pc:cxnChg chg="add mod">
          <ac:chgData name="Jonathan Arsenault" userId="fdf77038-d156-48fc-98d4-fee5a24026d9" providerId="ADAL" clId="{1EBF09C7-2263-4313-BF61-2EF5AA257964}" dt="2021-09-28T14:14:49.054" v="1322" actId="1076"/>
          <ac:cxnSpMkLst>
            <pc:docMk/>
            <pc:sldMk cId="46259152" sldId="258"/>
            <ac:cxnSpMk id="102" creationId="{730FC83D-925F-4515-9BD6-CFBD0193CEB6}"/>
          </ac:cxnSpMkLst>
        </pc:cxnChg>
        <pc:cxnChg chg="add del mod">
          <ac:chgData name="Jonathan Arsenault" userId="fdf77038-d156-48fc-98d4-fee5a24026d9" providerId="ADAL" clId="{1EBF09C7-2263-4313-BF61-2EF5AA257964}" dt="2021-09-28T14:13:33.474" v="1226" actId="478"/>
          <ac:cxnSpMkLst>
            <pc:docMk/>
            <pc:sldMk cId="46259152" sldId="258"/>
            <ac:cxnSpMk id="107" creationId="{18DA2E19-01FB-4303-9586-B6D97CD2A1A3}"/>
          </ac:cxnSpMkLst>
        </pc:cxnChg>
        <pc:cxnChg chg="del mod">
          <ac:chgData name="Jonathan Arsenault" userId="fdf77038-d156-48fc-98d4-fee5a24026d9" providerId="ADAL" clId="{1EBF09C7-2263-4313-BF61-2EF5AA257964}" dt="2021-09-28T14:13:17.249" v="1220" actId="478"/>
          <ac:cxnSpMkLst>
            <pc:docMk/>
            <pc:sldMk cId="46259152" sldId="258"/>
            <ac:cxnSpMk id="110" creationId="{ABD0B0C2-586C-452E-B019-5BFC0E35C2AC}"/>
          </ac:cxnSpMkLst>
        </pc:cxnChg>
        <pc:cxnChg chg="del mod">
          <ac:chgData name="Jonathan Arsenault" userId="fdf77038-d156-48fc-98d4-fee5a24026d9" providerId="ADAL" clId="{1EBF09C7-2263-4313-BF61-2EF5AA257964}" dt="2021-09-28T14:13:17.249" v="1220" actId="478"/>
          <ac:cxnSpMkLst>
            <pc:docMk/>
            <pc:sldMk cId="46259152" sldId="258"/>
            <ac:cxnSpMk id="112" creationId="{2E9937CD-226A-4101-80F0-016D287576C8}"/>
          </ac:cxnSpMkLst>
        </pc:cxnChg>
        <pc:cxnChg chg="add mod">
          <ac:chgData name="Jonathan Arsenault" userId="fdf77038-d156-48fc-98d4-fee5a24026d9" providerId="ADAL" clId="{1EBF09C7-2263-4313-BF61-2EF5AA257964}" dt="2021-09-28T14:16:09.523" v="1378" actId="1076"/>
          <ac:cxnSpMkLst>
            <pc:docMk/>
            <pc:sldMk cId="46259152" sldId="258"/>
            <ac:cxnSpMk id="118" creationId="{A1C66A2E-82DE-49FF-8846-5B6427D80135}"/>
          </ac:cxnSpMkLst>
        </pc:cxnChg>
        <pc:cxnChg chg="add mod">
          <ac:chgData name="Jonathan Arsenault" userId="fdf77038-d156-48fc-98d4-fee5a24026d9" providerId="ADAL" clId="{1EBF09C7-2263-4313-BF61-2EF5AA257964}" dt="2021-09-28T14:16:09.523" v="1378" actId="1076"/>
          <ac:cxnSpMkLst>
            <pc:docMk/>
            <pc:sldMk cId="46259152" sldId="258"/>
            <ac:cxnSpMk id="119" creationId="{06964B9D-99E0-4A87-8BE9-F0AD0CD66CF8}"/>
          </ac:cxnSpMkLst>
        </pc:cxnChg>
        <pc:cxnChg chg="del">
          <ac:chgData name="Jonathan Arsenault" userId="fdf77038-d156-48fc-98d4-fee5a24026d9" providerId="ADAL" clId="{1EBF09C7-2263-4313-BF61-2EF5AA257964}" dt="2021-09-28T14:13:12.482" v="1218" actId="478"/>
          <ac:cxnSpMkLst>
            <pc:docMk/>
            <pc:sldMk cId="46259152" sldId="258"/>
            <ac:cxnSpMk id="120" creationId="{3337E309-34A9-4C1B-B09E-584FA8DB6069}"/>
          </ac:cxnSpMkLst>
        </pc:cxnChg>
        <pc:cxnChg chg="add mod">
          <ac:chgData name="Jonathan Arsenault" userId="fdf77038-d156-48fc-98d4-fee5a24026d9" providerId="ADAL" clId="{1EBF09C7-2263-4313-BF61-2EF5AA257964}" dt="2021-09-28T14:16:09.523" v="1378" actId="1076"/>
          <ac:cxnSpMkLst>
            <pc:docMk/>
            <pc:sldMk cId="46259152" sldId="258"/>
            <ac:cxnSpMk id="123" creationId="{6CA188DC-98EE-4BEF-B907-3A7DEBDD287D}"/>
          </ac:cxnSpMkLst>
        </pc:cxnChg>
        <pc:cxnChg chg="del mod">
          <ac:chgData name="Jonathan Arsenault" userId="fdf77038-d156-48fc-98d4-fee5a24026d9" providerId="ADAL" clId="{1EBF09C7-2263-4313-BF61-2EF5AA257964}" dt="2021-09-28T14:13:12.482" v="1218" actId="478"/>
          <ac:cxnSpMkLst>
            <pc:docMk/>
            <pc:sldMk cId="46259152" sldId="258"/>
            <ac:cxnSpMk id="126" creationId="{BE1E556B-93FE-469B-AEDE-419C6B3D093B}"/>
          </ac:cxnSpMkLst>
        </pc:cxnChg>
        <pc:cxnChg chg="add mod">
          <ac:chgData name="Jonathan Arsenault" userId="fdf77038-d156-48fc-98d4-fee5a24026d9" providerId="ADAL" clId="{1EBF09C7-2263-4313-BF61-2EF5AA257964}" dt="2021-09-28T14:17:27.074" v="1463" actId="1076"/>
          <ac:cxnSpMkLst>
            <pc:docMk/>
            <pc:sldMk cId="46259152" sldId="258"/>
            <ac:cxnSpMk id="128" creationId="{75F750C7-C897-4AD6-82A0-122E2E58BB02}"/>
          </ac:cxnSpMkLst>
        </pc:cxnChg>
        <pc:cxnChg chg="add mod">
          <ac:chgData name="Jonathan Arsenault" userId="fdf77038-d156-48fc-98d4-fee5a24026d9" providerId="ADAL" clId="{1EBF09C7-2263-4313-BF61-2EF5AA257964}" dt="2021-09-28T14:17:27.074" v="1463" actId="1076"/>
          <ac:cxnSpMkLst>
            <pc:docMk/>
            <pc:sldMk cId="46259152" sldId="258"/>
            <ac:cxnSpMk id="129" creationId="{497FE268-01BA-48F3-A9AD-78E42D5D9E9E}"/>
          </ac:cxnSpMkLst>
        </pc:cxnChg>
        <pc:cxnChg chg="del mod">
          <ac:chgData name="Jonathan Arsenault" userId="fdf77038-d156-48fc-98d4-fee5a24026d9" providerId="ADAL" clId="{1EBF09C7-2263-4313-BF61-2EF5AA257964}" dt="2021-09-28T14:13:12.482" v="1218" actId="478"/>
          <ac:cxnSpMkLst>
            <pc:docMk/>
            <pc:sldMk cId="46259152" sldId="258"/>
            <ac:cxnSpMk id="130" creationId="{D1FABE48-CB82-4EC7-B925-885179767865}"/>
          </ac:cxnSpMkLst>
        </pc:cxnChg>
        <pc:cxnChg chg="add mod">
          <ac:chgData name="Jonathan Arsenault" userId="fdf77038-d156-48fc-98d4-fee5a24026d9" providerId="ADAL" clId="{1EBF09C7-2263-4313-BF61-2EF5AA257964}" dt="2021-09-28T14:17:27.074" v="1463" actId="1076"/>
          <ac:cxnSpMkLst>
            <pc:docMk/>
            <pc:sldMk cId="46259152" sldId="258"/>
            <ac:cxnSpMk id="132" creationId="{EEEAA121-6519-4C3E-A948-B0E51117D059}"/>
          </ac:cxnSpMkLst>
        </pc:cxnChg>
        <pc:cxnChg chg="add mod">
          <ac:chgData name="Jonathan Arsenault" userId="fdf77038-d156-48fc-98d4-fee5a24026d9" providerId="ADAL" clId="{1EBF09C7-2263-4313-BF61-2EF5AA257964}" dt="2021-09-28T14:19:14.884" v="1577" actId="1076"/>
          <ac:cxnSpMkLst>
            <pc:docMk/>
            <pc:sldMk cId="46259152" sldId="258"/>
            <ac:cxnSpMk id="135" creationId="{FBC68025-9AC7-41D7-98CE-58133FDC379E}"/>
          </ac:cxnSpMkLst>
        </pc:cxnChg>
        <pc:cxnChg chg="del mod">
          <ac:chgData name="Jonathan Arsenault" userId="fdf77038-d156-48fc-98d4-fee5a24026d9" providerId="ADAL" clId="{1EBF09C7-2263-4313-BF61-2EF5AA257964}" dt="2021-09-28T14:13:12.482" v="1218" actId="478"/>
          <ac:cxnSpMkLst>
            <pc:docMk/>
            <pc:sldMk cId="46259152" sldId="258"/>
            <ac:cxnSpMk id="136" creationId="{FFF30FB5-F6ED-4B83-B77C-5BEF649D22F1}"/>
          </ac:cxnSpMkLst>
        </pc:cxnChg>
        <pc:cxnChg chg="add mod">
          <ac:chgData name="Jonathan Arsenault" userId="fdf77038-d156-48fc-98d4-fee5a24026d9" providerId="ADAL" clId="{1EBF09C7-2263-4313-BF61-2EF5AA257964}" dt="2021-09-28T14:19:14.884" v="1577" actId="1076"/>
          <ac:cxnSpMkLst>
            <pc:docMk/>
            <pc:sldMk cId="46259152" sldId="258"/>
            <ac:cxnSpMk id="138" creationId="{8A67DA5B-B46A-4200-BF5F-36EE06F82009}"/>
          </ac:cxnSpMkLst>
        </pc:cxnChg>
        <pc:cxnChg chg="del mod">
          <ac:chgData name="Jonathan Arsenault" userId="fdf77038-d156-48fc-98d4-fee5a24026d9" providerId="ADAL" clId="{1EBF09C7-2263-4313-BF61-2EF5AA257964}" dt="2021-09-28T14:13:12.482" v="1218" actId="478"/>
          <ac:cxnSpMkLst>
            <pc:docMk/>
            <pc:sldMk cId="46259152" sldId="258"/>
            <ac:cxnSpMk id="139" creationId="{D1309815-A989-4E20-875B-6F049FDE9436}"/>
          </ac:cxnSpMkLst>
        </pc:cxnChg>
      </pc:sldChg>
      <pc:sldChg chg="del ord">
        <pc:chgData name="Jonathan Arsenault" userId="fdf77038-d156-48fc-98d4-fee5a24026d9" providerId="ADAL" clId="{1EBF09C7-2263-4313-BF61-2EF5AA257964}" dt="2021-09-23T17:12:43.031" v="2" actId="47"/>
        <pc:sldMkLst>
          <pc:docMk/>
          <pc:sldMk cId="3294446604" sldId="265"/>
        </pc:sldMkLst>
      </pc:sldChg>
      <pc:sldChg chg="del">
        <pc:chgData name="Jonathan Arsenault" userId="fdf77038-d156-48fc-98d4-fee5a24026d9" providerId="ADAL" clId="{1EBF09C7-2263-4313-BF61-2EF5AA257964}" dt="2021-09-23T17:12:43.031" v="2" actId="47"/>
        <pc:sldMkLst>
          <pc:docMk/>
          <pc:sldMk cId="861274389" sldId="266"/>
        </pc:sldMkLst>
      </pc:sldChg>
      <pc:sldChg chg="del">
        <pc:chgData name="Jonathan Arsenault" userId="fdf77038-d156-48fc-98d4-fee5a24026d9" providerId="ADAL" clId="{1EBF09C7-2263-4313-BF61-2EF5AA257964}" dt="2021-09-23T17:12:43.031" v="2" actId="47"/>
        <pc:sldMkLst>
          <pc:docMk/>
          <pc:sldMk cId="619881857" sldId="267"/>
        </pc:sldMkLst>
      </pc:sldChg>
      <pc:sldChg chg="del">
        <pc:chgData name="Jonathan Arsenault" userId="fdf77038-d156-48fc-98d4-fee5a24026d9" providerId="ADAL" clId="{1EBF09C7-2263-4313-BF61-2EF5AA257964}" dt="2021-09-23T17:12:43.031" v="2" actId="47"/>
        <pc:sldMkLst>
          <pc:docMk/>
          <pc:sldMk cId="2680123295" sldId="268"/>
        </pc:sldMkLst>
      </pc:sldChg>
      <pc:sldChg chg="del">
        <pc:chgData name="Jonathan Arsenault" userId="fdf77038-d156-48fc-98d4-fee5a24026d9" providerId="ADAL" clId="{1EBF09C7-2263-4313-BF61-2EF5AA257964}" dt="2021-09-23T17:12:43.031" v="2" actId="47"/>
        <pc:sldMkLst>
          <pc:docMk/>
          <pc:sldMk cId="691520040" sldId="269"/>
        </pc:sldMkLst>
      </pc:sldChg>
      <pc:sldChg chg="del">
        <pc:chgData name="Jonathan Arsenault" userId="fdf77038-d156-48fc-98d4-fee5a24026d9" providerId="ADAL" clId="{1EBF09C7-2263-4313-BF61-2EF5AA257964}" dt="2021-09-23T17:12:43.031" v="2" actId="47"/>
        <pc:sldMkLst>
          <pc:docMk/>
          <pc:sldMk cId="283791120" sldId="270"/>
        </pc:sldMkLst>
      </pc:sldChg>
      <pc:sldChg chg="del">
        <pc:chgData name="Jonathan Arsenault" userId="fdf77038-d156-48fc-98d4-fee5a24026d9" providerId="ADAL" clId="{1EBF09C7-2263-4313-BF61-2EF5AA257964}" dt="2021-09-23T17:12:43.031" v="2" actId="47"/>
        <pc:sldMkLst>
          <pc:docMk/>
          <pc:sldMk cId="3316055853" sldId="271"/>
        </pc:sldMkLst>
      </pc:sldChg>
      <pc:sldChg chg="del">
        <pc:chgData name="Jonathan Arsenault" userId="fdf77038-d156-48fc-98d4-fee5a24026d9" providerId="ADAL" clId="{1EBF09C7-2263-4313-BF61-2EF5AA257964}" dt="2021-09-23T17:12:43.031" v="2" actId="47"/>
        <pc:sldMkLst>
          <pc:docMk/>
          <pc:sldMk cId="2904572628" sldId="272"/>
        </pc:sldMkLst>
      </pc:sldChg>
      <pc:sldChg chg="del">
        <pc:chgData name="Jonathan Arsenault" userId="fdf77038-d156-48fc-98d4-fee5a24026d9" providerId="ADAL" clId="{1EBF09C7-2263-4313-BF61-2EF5AA257964}" dt="2021-09-23T17:12:43.031" v="2" actId="47"/>
        <pc:sldMkLst>
          <pc:docMk/>
          <pc:sldMk cId="532980628" sldId="273"/>
        </pc:sldMkLst>
      </pc:sldChg>
      <pc:sldChg chg="del">
        <pc:chgData name="Jonathan Arsenault" userId="fdf77038-d156-48fc-98d4-fee5a24026d9" providerId="ADAL" clId="{1EBF09C7-2263-4313-BF61-2EF5AA257964}" dt="2021-09-23T17:12:43.031" v="2" actId="47"/>
        <pc:sldMkLst>
          <pc:docMk/>
          <pc:sldMk cId="560206069" sldId="274"/>
        </pc:sldMkLst>
      </pc:sldChg>
      <pc:sldChg chg="del">
        <pc:chgData name="Jonathan Arsenault" userId="fdf77038-d156-48fc-98d4-fee5a24026d9" providerId="ADAL" clId="{1EBF09C7-2263-4313-BF61-2EF5AA257964}" dt="2021-09-23T17:12:43.031" v="2" actId="47"/>
        <pc:sldMkLst>
          <pc:docMk/>
          <pc:sldMk cId="1422613567" sldId="275"/>
        </pc:sldMkLst>
      </pc:sldChg>
      <pc:sldChg chg="del">
        <pc:chgData name="Jonathan Arsenault" userId="fdf77038-d156-48fc-98d4-fee5a24026d9" providerId="ADAL" clId="{1EBF09C7-2263-4313-BF61-2EF5AA257964}" dt="2021-09-23T17:12:43.031" v="2" actId="47"/>
        <pc:sldMkLst>
          <pc:docMk/>
          <pc:sldMk cId="372870299" sldId="276"/>
        </pc:sldMkLst>
      </pc:sldChg>
      <pc:sldChg chg="del">
        <pc:chgData name="Jonathan Arsenault" userId="fdf77038-d156-48fc-98d4-fee5a24026d9" providerId="ADAL" clId="{1EBF09C7-2263-4313-BF61-2EF5AA257964}" dt="2021-09-23T17:12:43.031" v="2" actId="47"/>
        <pc:sldMkLst>
          <pc:docMk/>
          <pc:sldMk cId="3544722161" sldId="277"/>
        </pc:sldMkLst>
      </pc:sldChg>
    </pc:docChg>
  </pc:docChgLst>
  <pc:docChgLst>
    <pc:chgData name="Jonathan Arsenault" userId="fdf77038-d156-48fc-98d4-fee5a24026d9" providerId="ADAL" clId="{E9DF2229-A919-4860-9998-EEC63791D72D}"/>
    <pc:docChg chg="undo custSel addSld modSld">
      <pc:chgData name="Jonathan Arsenault" userId="fdf77038-d156-48fc-98d4-fee5a24026d9" providerId="ADAL" clId="{E9DF2229-A919-4860-9998-EEC63791D72D}" dt="2022-05-11T14:25:42.236" v="2077" actId="33524"/>
      <pc:docMkLst>
        <pc:docMk/>
      </pc:docMkLst>
      <pc:sldChg chg="modSp mod">
        <pc:chgData name="Jonathan Arsenault" userId="fdf77038-d156-48fc-98d4-fee5a24026d9" providerId="ADAL" clId="{E9DF2229-A919-4860-9998-EEC63791D72D}" dt="2022-05-11T13:14:02.353" v="291" actId="20577"/>
        <pc:sldMkLst>
          <pc:docMk/>
          <pc:sldMk cId="1337461043" sldId="260"/>
        </pc:sldMkLst>
        <pc:spChg chg="mod">
          <ac:chgData name="Jonathan Arsenault" userId="fdf77038-d156-48fc-98d4-fee5a24026d9" providerId="ADAL" clId="{E9DF2229-A919-4860-9998-EEC63791D72D}" dt="2022-05-11T13:14:02.353" v="291" actId="20577"/>
          <ac:spMkLst>
            <pc:docMk/>
            <pc:sldMk cId="1337461043" sldId="260"/>
            <ac:spMk id="3" creationId="{01B4A0A5-5F98-4981-BE0B-3F228835628E}"/>
          </ac:spMkLst>
        </pc:spChg>
      </pc:sldChg>
      <pc:sldChg chg="modSp mod">
        <pc:chgData name="Jonathan Arsenault" userId="fdf77038-d156-48fc-98d4-fee5a24026d9" providerId="ADAL" clId="{E9DF2229-A919-4860-9998-EEC63791D72D}" dt="2022-05-11T14:23:36.613" v="2076" actId="20577"/>
        <pc:sldMkLst>
          <pc:docMk/>
          <pc:sldMk cId="1223014488" sldId="261"/>
        </pc:sldMkLst>
        <pc:spChg chg="mod">
          <ac:chgData name="Jonathan Arsenault" userId="fdf77038-d156-48fc-98d4-fee5a24026d9" providerId="ADAL" clId="{E9DF2229-A919-4860-9998-EEC63791D72D}" dt="2022-05-11T14:23:36.613" v="2076" actId="20577"/>
          <ac:spMkLst>
            <pc:docMk/>
            <pc:sldMk cId="1223014488" sldId="261"/>
            <ac:spMk id="5" creationId="{FC53552E-9F7B-7F97-E3E6-17143038A937}"/>
          </ac:spMkLst>
        </pc:spChg>
      </pc:sldChg>
      <pc:sldChg chg="modSp mod">
        <pc:chgData name="Jonathan Arsenault" userId="fdf77038-d156-48fc-98d4-fee5a24026d9" providerId="ADAL" clId="{E9DF2229-A919-4860-9998-EEC63791D72D}" dt="2022-05-11T14:18:24.038" v="1498" actId="20577"/>
        <pc:sldMkLst>
          <pc:docMk/>
          <pc:sldMk cId="3741857339" sldId="275"/>
        </pc:sldMkLst>
        <pc:spChg chg="mod">
          <ac:chgData name="Jonathan Arsenault" userId="fdf77038-d156-48fc-98d4-fee5a24026d9" providerId="ADAL" clId="{E9DF2229-A919-4860-9998-EEC63791D72D}" dt="2022-05-11T14:18:24.038" v="1498" actId="20577"/>
          <ac:spMkLst>
            <pc:docMk/>
            <pc:sldMk cId="3741857339" sldId="275"/>
            <ac:spMk id="3" creationId="{D4F11C38-0B27-2221-B5C1-3D068687FC65}"/>
          </ac:spMkLst>
        </pc:spChg>
      </pc:sldChg>
      <pc:sldChg chg="modSp mod">
        <pc:chgData name="Jonathan Arsenault" userId="fdf77038-d156-48fc-98d4-fee5a24026d9" providerId="ADAL" clId="{E9DF2229-A919-4860-9998-EEC63791D72D}" dt="2022-05-11T13:22:09.896" v="592" actId="20577"/>
        <pc:sldMkLst>
          <pc:docMk/>
          <pc:sldMk cId="3278816909" sldId="276"/>
        </pc:sldMkLst>
        <pc:spChg chg="mod">
          <ac:chgData name="Jonathan Arsenault" userId="fdf77038-d156-48fc-98d4-fee5a24026d9" providerId="ADAL" clId="{E9DF2229-A919-4860-9998-EEC63791D72D}" dt="2022-05-11T13:22:09.896" v="592" actId="20577"/>
          <ac:spMkLst>
            <pc:docMk/>
            <pc:sldMk cId="3278816909" sldId="276"/>
            <ac:spMk id="3" creationId="{0F98DD96-F0DD-B6F1-6EC9-F4D036F04A39}"/>
          </ac:spMkLst>
        </pc:spChg>
      </pc:sldChg>
      <pc:sldChg chg="modSp mod">
        <pc:chgData name="Jonathan Arsenault" userId="fdf77038-d156-48fc-98d4-fee5a24026d9" providerId="ADAL" clId="{E9DF2229-A919-4860-9998-EEC63791D72D}" dt="2022-05-11T13:26:13.569" v="916" actId="20577"/>
        <pc:sldMkLst>
          <pc:docMk/>
          <pc:sldMk cId="3231331687" sldId="277"/>
        </pc:sldMkLst>
        <pc:spChg chg="mod">
          <ac:chgData name="Jonathan Arsenault" userId="fdf77038-d156-48fc-98d4-fee5a24026d9" providerId="ADAL" clId="{E9DF2229-A919-4860-9998-EEC63791D72D}" dt="2022-05-11T13:26:13.569" v="916" actId="20577"/>
          <ac:spMkLst>
            <pc:docMk/>
            <pc:sldMk cId="3231331687" sldId="277"/>
            <ac:spMk id="3" creationId="{0F98DD96-F0DD-B6F1-6EC9-F4D036F04A39}"/>
          </ac:spMkLst>
        </pc:spChg>
      </pc:sldChg>
      <pc:sldChg chg="modSp mod">
        <pc:chgData name="Jonathan Arsenault" userId="fdf77038-d156-48fc-98d4-fee5a24026d9" providerId="ADAL" clId="{E9DF2229-A919-4860-9998-EEC63791D72D}" dt="2022-05-11T14:25:42.236" v="2077" actId="33524"/>
        <pc:sldMkLst>
          <pc:docMk/>
          <pc:sldMk cId="3892004164" sldId="278"/>
        </pc:sldMkLst>
        <pc:spChg chg="mod">
          <ac:chgData name="Jonathan Arsenault" userId="fdf77038-d156-48fc-98d4-fee5a24026d9" providerId="ADAL" clId="{E9DF2229-A919-4860-9998-EEC63791D72D}" dt="2022-05-11T14:25:42.236" v="2077" actId="33524"/>
          <ac:spMkLst>
            <pc:docMk/>
            <pc:sldMk cId="3892004164" sldId="278"/>
            <ac:spMk id="8" creationId="{5ECD9FD7-11A0-74A8-DC3C-9F526AA17622}"/>
          </ac:spMkLst>
        </pc:spChg>
      </pc:sldChg>
      <pc:sldChg chg="modSp add mod">
        <pc:chgData name="Jonathan Arsenault" userId="fdf77038-d156-48fc-98d4-fee5a24026d9" providerId="ADAL" clId="{E9DF2229-A919-4860-9998-EEC63791D72D}" dt="2022-05-11T14:19:24.432" v="1607" actId="20577"/>
        <pc:sldMkLst>
          <pc:docMk/>
          <pc:sldMk cId="647006982" sldId="280"/>
        </pc:sldMkLst>
        <pc:spChg chg="mod">
          <ac:chgData name="Jonathan Arsenault" userId="fdf77038-d156-48fc-98d4-fee5a24026d9" providerId="ADAL" clId="{E9DF2229-A919-4860-9998-EEC63791D72D}" dt="2022-05-11T14:19:00.591" v="1564" actId="20577"/>
          <ac:spMkLst>
            <pc:docMk/>
            <pc:sldMk cId="647006982" sldId="280"/>
            <ac:spMk id="2" creationId="{6CB2D7E7-7015-8569-5659-48DE743C7244}"/>
          </ac:spMkLst>
        </pc:spChg>
        <pc:spChg chg="mod">
          <ac:chgData name="Jonathan Arsenault" userId="fdf77038-d156-48fc-98d4-fee5a24026d9" providerId="ADAL" clId="{E9DF2229-A919-4860-9998-EEC63791D72D}" dt="2022-05-11T14:19:24.432" v="1607" actId="20577"/>
          <ac:spMkLst>
            <pc:docMk/>
            <pc:sldMk cId="647006982" sldId="280"/>
            <ac:spMk id="3" creationId="{D4F11C38-0B27-2221-B5C1-3D068687FC65}"/>
          </ac:spMkLst>
        </pc:spChg>
        <pc:spChg chg="mod">
          <ac:chgData name="Jonathan Arsenault" userId="fdf77038-d156-48fc-98d4-fee5a24026d9" providerId="ADAL" clId="{E9DF2229-A919-4860-9998-EEC63791D72D}" dt="2022-05-11T14:19:17.945" v="1606" actId="20577"/>
          <ac:spMkLst>
            <pc:docMk/>
            <pc:sldMk cId="647006982" sldId="280"/>
            <ac:spMk id="5" creationId="{4E893054-D7B7-C6B8-1D1C-5A86ED18EF18}"/>
          </ac:spMkLst>
        </pc:spChg>
      </pc:sldChg>
    </pc:docChg>
  </pc:docChgLst>
  <pc:docChgLst>
    <pc:chgData name="Jonathan Arsenault" userId="fdf77038-d156-48fc-98d4-fee5a24026d9" providerId="ADAL" clId="{2B0DD4B9-9EF7-41FD-85F4-DCF87D97E991}"/>
    <pc:docChg chg="undo redo custSel modSld sldOrd">
      <pc:chgData name="Jonathan Arsenault" userId="fdf77038-d156-48fc-98d4-fee5a24026d9" providerId="ADAL" clId="{2B0DD4B9-9EF7-41FD-85F4-DCF87D97E991}" dt="2022-05-13T19:24:55.441" v="2374" actId="6549"/>
      <pc:docMkLst>
        <pc:docMk/>
      </pc:docMkLst>
      <pc:sldChg chg="modSp mod">
        <pc:chgData name="Jonathan Arsenault" userId="fdf77038-d156-48fc-98d4-fee5a24026d9" providerId="ADAL" clId="{2B0DD4B9-9EF7-41FD-85F4-DCF87D97E991}" dt="2022-05-13T15:18:23.267" v="2312" actId="20577"/>
        <pc:sldMkLst>
          <pc:docMk/>
          <pc:sldMk cId="1337461043" sldId="260"/>
        </pc:sldMkLst>
        <pc:spChg chg="mod">
          <ac:chgData name="Jonathan Arsenault" userId="fdf77038-d156-48fc-98d4-fee5a24026d9" providerId="ADAL" clId="{2B0DD4B9-9EF7-41FD-85F4-DCF87D97E991}" dt="2022-05-13T15:18:23.267" v="2312" actId="20577"/>
          <ac:spMkLst>
            <pc:docMk/>
            <pc:sldMk cId="1337461043" sldId="260"/>
            <ac:spMk id="3" creationId="{01B4A0A5-5F98-4981-BE0B-3F228835628E}"/>
          </ac:spMkLst>
        </pc:spChg>
      </pc:sldChg>
      <pc:sldChg chg="modSp mod modShow">
        <pc:chgData name="Jonathan Arsenault" userId="fdf77038-d156-48fc-98d4-fee5a24026d9" providerId="ADAL" clId="{2B0DD4B9-9EF7-41FD-85F4-DCF87D97E991}" dt="2022-05-13T15:17:41.840" v="2307" actId="729"/>
        <pc:sldMkLst>
          <pc:docMk/>
          <pc:sldMk cId="1223014488" sldId="261"/>
        </pc:sldMkLst>
        <pc:spChg chg="mod">
          <ac:chgData name="Jonathan Arsenault" userId="fdf77038-d156-48fc-98d4-fee5a24026d9" providerId="ADAL" clId="{2B0DD4B9-9EF7-41FD-85F4-DCF87D97E991}" dt="2022-05-13T15:10:50.966" v="2236" actId="20577"/>
          <ac:spMkLst>
            <pc:docMk/>
            <pc:sldMk cId="1223014488" sldId="261"/>
            <ac:spMk id="5" creationId="{FC53552E-9F7B-7F97-E3E6-17143038A937}"/>
          </ac:spMkLst>
        </pc:spChg>
        <pc:spChg chg="mod">
          <ac:chgData name="Jonathan Arsenault" userId="fdf77038-d156-48fc-98d4-fee5a24026d9" providerId="ADAL" clId="{2B0DD4B9-9EF7-41FD-85F4-DCF87D97E991}" dt="2022-05-13T13:07:14.134" v="25" actId="20577"/>
          <ac:spMkLst>
            <pc:docMk/>
            <pc:sldMk cId="1223014488" sldId="261"/>
            <ac:spMk id="7" creationId="{2B64FE60-DCD3-4B82-9B82-D72B42E349DC}"/>
          </ac:spMkLst>
        </pc:spChg>
      </pc:sldChg>
      <pc:sldChg chg="modSp mod">
        <pc:chgData name="Jonathan Arsenault" userId="fdf77038-d156-48fc-98d4-fee5a24026d9" providerId="ADAL" clId="{2B0DD4B9-9EF7-41FD-85F4-DCF87D97E991}" dt="2022-05-13T13:10:43.090" v="148" actId="20577"/>
        <pc:sldMkLst>
          <pc:docMk/>
          <pc:sldMk cId="4008506485" sldId="267"/>
        </pc:sldMkLst>
        <pc:spChg chg="mod">
          <ac:chgData name="Jonathan Arsenault" userId="fdf77038-d156-48fc-98d4-fee5a24026d9" providerId="ADAL" clId="{2B0DD4B9-9EF7-41FD-85F4-DCF87D97E991}" dt="2022-05-13T13:10:43.090" v="148" actId="20577"/>
          <ac:spMkLst>
            <pc:docMk/>
            <pc:sldMk cId="4008506485" sldId="267"/>
            <ac:spMk id="3" creationId="{911EB7E1-540D-66CE-2AB0-7ED1D409DA68}"/>
          </ac:spMkLst>
        </pc:spChg>
      </pc:sldChg>
      <pc:sldChg chg="mod modShow">
        <pc:chgData name="Jonathan Arsenault" userId="fdf77038-d156-48fc-98d4-fee5a24026d9" providerId="ADAL" clId="{2B0DD4B9-9EF7-41FD-85F4-DCF87D97E991}" dt="2022-05-13T16:47:24.477" v="2354" actId="729"/>
        <pc:sldMkLst>
          <pc:docMk/>
          <pc:sldMk cId="3497532047" sldId="273"/>
        </pc:sldMkLst>
      </pc:sldChg>
      <pc:sldChg chg="modSp mod modAnim">
        <pc:chgData name="Jonathan Arsenault" userId="fdf77038-d156-48fc-98d4-fee5a24026d9" providerId="ADAL" clId="{2B0DD4B9-9EF7-41FD-85F4-DCF87D97E991}" dt="2022-05-13T14:55:58.944" v="1520"/>
        <pc:sldMkLst>
          <pc:docMk/>
          <pc:sldMk cId="3254527524" sldId="274"/>
        </pc:sldMkLst>
        <pc:spChg chg="mod">
          <ac:chgData name="Jonathan Arsenault" userId="fdf77038-d156-48fc-98d4-fee5a24026d9" providerId="ADAL" clId="{2B0DD4B9-9EF7-41FD-85F4-DCF87D97E991}" dt="2022-05-13T14:53:20.149" v="1063" actId="20577"/>
          <ac:spMkLst>
            <pc:docMk/>
            <pc:sldMk cId="3254527524" sldId="274"/>
            <ac:spMk id="2" creationId="{F533150A-96A7-48AB-A587-541F2C26017D}"/>
          </ac:spMkLst>
        </pc:spChg>
        <pc:spChg chg="mod">
          <ac:chgData name="Jonathan Arsenault" userId="fdf77038-d156-48fc-98d4-fee5a24026d9" providerId="ADAL" clId="{2B0DD4B9-9EF7-41FD-85F4-DCF87D97E991}" dt="2022-05-13T14:55:51.143" v="1519" actId="27636"/>
          <ac:spMkLst>
            <pc:docMk/>
            <pc:sldMk cId="3254527524" sldId="274"/>
            <ac:spMk id="3" creationId="{8EC5A071-FA64-4466-A280-FDA776557F21}"/>
          </ac:spMkLst>
        </pc:spChg>
      </pc:sldChg>
      <pc:sldChg chg="modAnim">
        <pc:chgData name="Jonathan Arsenault" userId="fdf77038-d156-48fc-98d4-fee5a24026d9" providerId="ADAL" clId="{2B0DD4B9-9EF7-41FD-85F4-DCF87D97E991}" dt="2022-05-13T13:04:09.997" v="20"/>
        <pc:sldMkLst>
          <pc:docMk/>
          <pc:sldMk cId="3741857339" sldId="275"/>
        </pc:sldMkLst>
      </pc:sldChg>
      <pc:sldChg chg="modSp mod">
        <pc:chgData name="Jonathan Arsenault" userId="fdf77038-d156-48fc-98d4-fee5a24026d9" providerId="ADAL" clId="{2B0DD4B9-9EF7-41FD-85F4-DCF87D97E991}" dt="2022-05-13T15:17:02.397" v="2306" actId="20577"/>
        <pc:sldMkLst>
          <pc:docMk/>
          <pc:sldMk cId="714645589" sldId="279"/>
        </pc:sldMkLst>
        <pc:spChg chg="mod">
          <ac:chgData name="Jonathan Arsenault" userId="fdf77038-d156-48fc-98d4-fee5a24026d9" providerId="ADAL" clId="{2B0DD4B9-9EF7-41FD-85F4-DCF87D97E991}" dt="2022-05-13T15:17:02.397" v="2306" actId="20577"/>
          <ac:spMkLst>
            <pc:docMk/>
            <pc:sldMk cId="714645589" sldId="279"/>
            <ac:spMk id="3" creationId="{6CA3BAF9-9B1E-3467-D259-AB0BC60B80AA}"/>
          </ac:spMkLst>
        </pc:spChg>
      </pc:sldChg>
      <pc:sldChg chg="modSp mod modAnim">
        <pc:chgData name="Jonathan Arsenault" userId="fdf77038-d156-48fc-98d4-fee5a24026d9" providerId="ADAL" clId="{2B0DD4B9-9EF7-41FD-85F4-DCF87D97E991}" dt="2022-05-13T19:24:55.441" v="2374" actId="6549"/>
        <pc:sldMkLst>
          <pc:docMk/>
          <pc:sldMk cId="647006982" sldId="280"/>
        </pc:sldMkLst>
        <pc:spChg chg="mod">
          <ac:chgData name="Jonathan Arsenault" userId="fdf77038-d156-48fc-98d4-fee5a24026d9" providerId="ADAL" clId="{2B0DD4B9-9EF7-41FD-85F4-DCF87D97E991}" dt="2022-05-13T19:24:55.441" v="2374" actId="6549"/>
          <ac:spMkLst>
            <pc:docMk/>
            <pc:sldMk cId="647006982" sldId="280"/>
            <ac:spMk id="2" creationId="{6CB2D7E7-7015-8569-5659-48DE743C7244}"/>
          </ac:spMkLst>
        </pc:spChg>
        <pc:spChg chg="mod">
          <ac:chgData name="Jonathan Arsenault" userId="fdf77038-d156-48fc-98d4-fee5a24026d9" providerId="ADAL" clId="{2B0DD4B9-9EF7-41FD-85F4-DCF87D97E991}" dt="2022-05-13T19:24:35.074" v="2356" actId="20577"/>
          <ac:spMkLst>
            <pc:docMk/>
            <pc:sldMk cId="647006982" sldId="280"/>
            <ac:spMk id="3" creationId="{D4F11C38-0B27-2221-B5C1-3D068687FC65}"/>
          </ac:spMkLst>
        </pc:spChg>
      </pc:sldChg>
      <pc:sldChg chg="modSp mod">
        <pc:chgData name="Jonathan Arsenault" userId="fdf77038-d156-48fc-98d4-fee5a24026d9" providerId="ADAL" clId="{2B0DD4B9-9EF7-41FD-85F4-DCF87D97E991}" dt="2022-05-13T13:21:36.158" v="154" actId="20577"/>
        <pc:sldMkLst>
          <pc:docMk/>
          <pc:sldMk cId="3696269893" sldId="281"/>
        </pc:sldMkLst>
        <pc:spChg chg="mod">
          <ac:chgData name="Jonathan Arsenault" userId="fdf77038-d156-48fc-98d4-fee5a24026d9" providerId="ADAL" clId="{2B0DD4B9-9EF7-41FD-85F4-DCF87D97E991}" dt="2022-05-13T13:21:36.158" v="154" actId="20577"/>
          <ac:spMkLst>
            <pc:docMk/>
            <pc:sldMk cId="3696269893" sldId="281"/>
            <ac:spMk id="8" creationId="{5ECD9FD7-11A0-74A8-DC3C-9F526AA17622}"/>
          </ac:spMkLst>
        </pc:spChg>
      </pc:sldChg>
      <pc:sldChg chg="addSp modSp mod modAnim">
        <pc:chgData name="Jonathan Arsenault" userId="fdf77038-d156-48fc-98d4-fee5a24026d9" providerId="ADAL" clId="{2B0DD4B9-9EF7-41FD-85F4-DCF87D97E991}" dt="2022-05-13T15:22:32.638" v="2318"/>
        <pc:sldMkLst>
          <pc:docMk/>
          <pc:sldMk cId="714850505" sldId="287"/>
        </pc:sldMkLst>
        <pc:spChg chg="add mod">
          <ac:chgData name="Jonathan Arsenault" userId="fdf77038-d156-48fc-98d4-fee5a24026d9" providerId="ADAL" clId="{2B0DD4B9-9EF7-41FD-85F4-DCF87D97E991}" dt="2022-05-13T15:22:25.546" v="2317" actId="1582"/>
          <ac:spMkLst>
            <pc:docMk/>
            <pc:sldMk cId="714850505" sldId="287"/>
            <ac:spMk id="2" creationId="{8238018E-CE4F-9925-911E-12FC80D0CA12}"/>
          </ac:spMkLst>
        </pc:spChg>
      </pc:sldChg>
      <pc:sldChg chg="addSp delSp modSp mod">
        <pc:chgData name="Jonathan Arsenault" userId="fdf77038-d156-48fc-98d4-fee5a24026d9" providerId="ADAL" clId="{2B0DD4B9-9EF7-41FD-85F4-DCF87D97E991}" dt="2022-05-13T13:42:57.985" v="196" actId="20577"/>
        <pc:sldMkLst>
          <pc:docMk/>
          <pc:sldMk cId="4183778064" sldId="288"/>
        </pc:sldMkLst>
        <pc:spChg chg="add del mod">
          <ac:chgData name="Jonathan Arsenault" userId="fdf77038-d156-48fc-98d4-fee5a24026d9" providerId="ADAL" clId="{2B0DD4B9-9EF7-41FD-85F4-DCF87D97E991}" dt="2022-05-13T13:42:21.761" v="190" actId="478"/>
          <ac:spMkLst>
            <pc:docMk/>
            <pc:sldMk cId="4183778064" sldId="288"/>
            <ac:spMk id="6" creationId="{01858C65-18F1-B8C0-0434-C05DB84D1AC6}"/>
          </ac:spMkLst>
        </pc:spChg>
        <pc:graphicFrameChg chg="modGraphic">
          <ac:chgData name="Jonathan Arsenault" userId="fdf77038-d156-48fc-98d4-fee5a24026d9" providerId="ADAL" clId="{2B0DD4B9-9EF7-41FD-85F4-DCF87D97E991}" dt="2022-05-13T13:42:57.985" v="196" actId="20577"/>
          <ac:graphicFrameMkLst>
            <pc:docMk/>
            <pc:sldMk cId="4183778064" sldId="288"/>
            <ac:graphicFrameMk id="9" creationId="{DCCD614E-CE96-E194-0ACD-2686A07640BD}"/>
          </ac:graphicFrameMkLst>
        </pc:graphicFrameChg>
        <pc:picChg chg="del">
          <ac:chgData name="Jonathan Arsenault" userId="fdf77038-d156-48fc-98d4-fee5a24026d9" providerId="ADAL" clId="{2B0DD4B9-9EF7-41FD-85F4-DCF87D97E991}" dt="2022-05-13T13:42:14.201" v="185" actId="478"/>
          <ac:picMkLst>
            <pc:docMk/>
            <pc:sldMk cId="4183778064" sldId="288"/>
            <ac:picMk id="7" creationId="{C3DC55E8-6EE4-6D9C-CD04-7D5C57207490}"/>
          </ac:picMkLst>
        </pc:picChg>
        <pc:picChg chg="add mod">
          <ac:chgData name="Jonathan Arsenault" userId="fdf77038-d156-48fc-98d4-fee5a24026d9" providerId="ADAL" clId="{2B0DD4B9-9EF7-41FD-85F4-DCF87D97E991}" dt="2022-05-13T13:42:18.177" v="189" actId="1036"/>
          <ac:picMkLst>
            <pc:docMk/>
            <pc:sldMk cId="4183778064" sldId="288"/>
            <ac:picMk id="8" creationId="{66706033-4C57-5630-363A-C5B91CB04371}"/>
          </ac:picMkLst>
        </pc:picChg>
      </pc:sldChg>
      <pc:sldChg chg="addSp delSp modSp mod">
        <pc:chgData name="Jonathan Arsenault" userId="fdf77038-d156-48fc-98d4-fee5a24026d9" providerId="ADAL" clId="{2B0DD4B9-9EF7-41FD-85F4-DCF87D97E991}" dt="2022-05-13T13:44:46.336" v="231" actId="20577"/>
        <pc:sldMkLst>
          <pc:docMk/>
          <pc:sldMk cId="1958820132" sldId="290"/>
        </pc:sldMkLst>
        <pc:spChg chg="add del mod">
          <ac:chgData name="Jonathan Arsenault" userId="fdf77038-d156-48fc-98d4-fee5a24026d9" providerId="ADAL" clId="{2B0DD4B9-9EF7-41FD-85F4-DCF87D97E991}" dt="2022-05-13T13:43:51.825" v="221" actId="478"/>
          <ac:spMkLst>
            <pc:docMk/>
            <pc:sldMk cId="1958820132" sldId="290"/>
            <ac:spMk id="8" creationId="{D20CF7F3-5256-55A3-25C9-EB1ED4FDEF03}"/>
          </ac:spMkLst>
        </pc:spChg>
        <pc:graphicFrameChg chg="modGraphic">
          <ac:chgData name="Jonathan Arsenault" userId="fdf77038-d156-48fc-98d4-fee5a24026d9" providerId="ADAL" clId="{2B0DD4B9-9EF7-41FD-85F4-DCF87D97E991}" dt="2022-05-13T13:44:46.336" v="231" actId="20577"/>
          <ac:graphicFrameMkLst>
            <pc:docMk/>
            <pc:sldMk cId="1958820132" sldId="290"/>
            <ac:graphicFrameMk id="9" creationId="{DCCD614E-CE96-E194-0ACD-2686A07640BD}"/>
          </ac:graphicFrameMkLst>
        </pc:graphicFrameChg>
        <pc:picChg chg="add mod">
          <ac:chgData name="Jonathan Arsenault" userId="fdf77038-d156-48fc-98d4-fee5a24026d9" providerId="ADAL" clId="{2B0DD4B9-9EF7-41FD-85F4-DCF87D97E991}" dt="2022-05-13T13:43:49.856" v="220" actId="1035"/>
          <ac:picMkLst>
            <pc:docMk/>
            <pc:sldMk cId="1958820132" sldId="290"/>
            <ac:picMk id="6" creationId="{1536BE77-7818-6637-07C6-34A956B27E20}"/>
          </ac:picMkLst>
        </pc:picChg>
        <pc:picChg chg="del">
          <ac:chgData name="Jonathan Arsenault" userId="fdf77038-d156-48fc-98d4-fee5a24026d9" providerId="ADAL" clId="{2B0DD4B9-9EF7-41FD-85F4-DCF87D97E991}" dt="2022-05-13T13:43:46.564" v="218" actId="478"/>
          <ac:picMkLst>
            <pc:docMk/>
            <pc:sldMk cId="1958820132" sldId="290"/>
            <ac:picMk id="10" creationId="{75884A17-6EC0-040E-87DF-D3AC932F526B}"/>
          </ac:picMkLst>
        </pc:picChg>
      </pc:sldChg>
      <pc:sldChg chg="addSp delSp modSp mod">
        <pc:chgData name="Jonathan Arsenault" userId="fdf77038-d156-48fc-98d4-fee5a24026d9" providerId="ADAL" clId="{2B0DD4B9-9EF7-41FD-85F4-DCF87D97E991}" dt="2022-05-13T13:45:33.229" v="257" actId="1035"/>
        <pc:sldMkLst>
          <pc:docMk/>
          <pc:sldMk cId="2329577183" sldId="291"/>
        </pc:sldMkLst>
        <pc:graphicFrameChg chg="modGraphic">
          <ac:chgData name="Jonathan Arsenault" userId="fdf77038-d156-48fc-98d4-fee5a24026d9" providerId="ADAL" clId="{2B0DD4B9-9EF7-41FD-85F4-DCF87D97E991}" dt="2022-05-13T13:45:00.342" v="245" actId="20577"/>
          <ac:graphicFrameMkLst>
            <pc:docMk/>
            <pc:sldMk cId="2329577183" sldId="291"/>
            <ac:graphicFrameMk id="9" creationId="{DCCD614E-CE96-E194-0ACD-2686A07640BD}"/>
          </ac:graphicFrameMkLst>
        </pc:graphicFrameChg>
        <pc:picChg chg="del">
          <ac:chgData name="Jonathan Arsenault" userId="fdf77038-d156-48fc-98d4-fee5a24026d9" providerId="ADAL" clId="{2B0DD4B9-9EF7-41FD-85F4-DCF87D97E991}" dt="2022-05-13T13:41:58.218" v="178" actId="478"/>
          <ac:picMkLst>
            <pc:docMk/>
            <pc:sldMk cId="2329577183" sldId="291"/>
            <ac:picMk id="6" creationId="{03D2AF12-458D-69AD-E313-489AE5ACE344}"/>
          </ac:picMkLst>
        </pc:picChg>
        <pc:picChg chg="add del mod">
          <ac:chgData name="Jonathan Arsenault" userId="fdf77038-d156-48fc-98d4-fee5a24026d9" providerId="ADAL" clId="{2B0DD4B9-9EF7-41FD-85F4-DCF87D97E991}" dt="2022-05-13T13:45:30.856" v="251" actId="478"/>
          <ac:picMkLst>
            <pc:docMk/>
            <pc:sldMk cId="2329577183" sldId="291"/>
            <ac:picMk id="7" creationId="{ED2ADEDA-2476-735B-758E-969E6554E77D}"/>
          </ac:picMkLst>
        </pc:picChg>
        <pc:picChg chg="add mod">
          <ac:chgData name="Jonathan Arsenault" userId="fdf77038-d156-48fc-98d4-fee5a24026d9" providerId="ADAL" clId="{2B0DD4B9-9EF7-41FD-85F4-DCF87D97E991}" dt="2022-05-13T13:45:33.229" v="257" actId="1035"/>
          <ac:picMkLst>
            <pc:docMk/>
            <pc:sldMk cId="2329577183" sldId="291"/>
            <ac:picMk id="10" creationId="{C4CF8A96-A04D-15AB-59A7-5F69AF60320E}"/>
          </ac:picMkLst>
        </pc:picChg>
      </pc:sldChg>
      <pc:sldChg chg="addSp delSp modSp mod">
        <pc:chgData name="Jonathan Arsenault" userId="fdf77038-d156-48fc-98d4-fee5a24026d9" providerId="ADAL" clId="{2B0DD4B9-9EF7-41FD-85F4-DCF87D97E991}" dt="2022-05-13T14:24:22.384" v="430" actId="1035"/>
        <pc:sldMkLst>
          <pc:docMk/>
          <pc:sldMk cId="1799913722" sldId="292"/>
        </pc:sldMkLst>
        <pc:graphicFrameChg chg="modGraphic">
          <ac:chgData name="Jonathan Arsenault" userId="fdf77038-d156-48fc-98d4-fee5a24026d9" providerId="ADAL" clId="{2B0DD4B9-9EF7-41FD-85F4-DCF87D97E991}" dt="2022-05-13T14:23:30.712" v="406" actId="20577"/>
          <ac:graphicFrameMkLst>
            <pc:docMk/>
            <pc:sldMk cId="1799913722" sldId="292"/>
            <ac:graphicFrameMk id="9" creationId="{DCCD614E-CE96-E194-0ACD-2686A07640BD}"/>
          </ac:graphicFrameMkLst>
        </pc:graphicFrameChg>
        <pc:picChg chg="add mod">
          <ac:chgData name="Jonathan Arsenault" userId="fdf77038-d156-48fc-98d4-fee5a24026d9" providerId="ADAL" clId="{2B0DD4B9-9EF7-41FD-85F4-DCF87D97E991}" dt="2022-05-13T14:24:22.384" v="430" actId="1035"/>
          <ac:picMkLst>
            <pc:docMk/>
            <pc:sldMk cId="1799913722" sldId="292"/>
            <ac:picMk id="6" creationId="{B1F04023-E854-1F28-2B40-076FE96193C4}"/>
          </ac:picMkLst>
        </pc:picChg>
        <pc:picChg chg="del">
          <ac:chgData name="Jonathan Arsenault" userId="fdf77038-d156-48fc-98d4-fee5a24026d9" providerId="ADAL" clId="{2B0DD4B9-9EF7-41FD-85F4-DCF87D97E991}" dt="2022-05-13T14:24:19.380" v="413" actId="478"/>
          <ac:picMkLst>
            <pc:docMk/>
            <pc:sldMk cId="1799913722" sldId="292"/>
            <ac:picMk id="10" creationId="{65A1D8C3-88BC-9573-02D2-9D971AFC0C6C}"/>
          </ac:picMkLst>
        </pc:picChg>
      </pc:sldChg>
      <pc:sldChg chg="addSp delSp modSp mod">
        <pc:chgData name="Jonathan Arsenault" userId="fdf77038-d156-48fc-98d4-fee5a24026d9" providerId="ADAL" clId="{2B0DD4B9-9EF7-41FD-85F4-DCF87D97E991}" dt="2022-05-13T15:25:22.488" v="2321" actId="5793"/>
        <pc:sldMkLst>
          <pc:docMk/>
          <pc:sldMk cId="3813927836" sldId="293"/>
        </pc:sldMkLst>
        <pc:spChg chg="mod">
          <ac:chgData name="Jonathan Arsenault" userId="fdf77038-d156-48fc-98d4-fee5a24026d9" providerId="ADAL" clId="{2B0DD4B9-9EF7-41FD-85F4-DCF87D97E991}" dt="2022-05-13T15:25:22.488" v="2321" actId="5793"/>
          <ac:spMkLst>
            <pc:docMk/>
            <pc:sldMk cId="3813927836" sldId="293"/>
            <ac:spMk id="3" creationId="{2CB0647C-6F4E-A173-4B2B-CAF2B62DE7C9}"/>
          </ac:spMkLst>
        </pc:spChg>
        <pc:spChg chg="add del mod">
          <ac:chgData name="Jonathan Arsenault" userId="fdf77038-d156-48fc-98d4-fee5a24026d9" providerId="ADAL" clId="{2B0DD4B9-9EF7-41FD-85F4-DCF87D97E991}" dt="2022-05-13T14:08:28.160" v="320" actId="478"/>
          <ac:spMkLst>
            <pc:docMk/>
            <pc:sldMk cId="3813927836" sldId="293"/>
            <ac:spMk id="12" creationId="{8179E61B-ED2F-48BB-1CD8-AC8C772E7F8E}"/>
          </ac:spMkLst>
        </pc:spChg>
        <pc:spChg chg="add del mod">
          <ac:chgData name="Jonathan Arsenault" userId="fdf77038-d156-48fc-98d4-fee5a24026d9" providerId="ADAL" clId="{2B0DD4B9-9EF7-41FD-85F4-DCF87D97E991}" dt="2022-05-13T14:08:50.497" v="326" actId="478"/>
          <ac:spMkLst>
            <pc:docMk/>
            <pc:sldMk cId="3813927836" sldId="293"/>
            <ac:spMk id="13" creationId="{60945F09-7C8A-210A-7A4C-5E6157BB1BDD}"/>
          </ac:spMkLst>
        </pc:spChg>
        <pc:spChg chg="add del">
          <ac:chgData name="Jonathan Arsenault" userId="fdf77038-d156-48fc-98d4-fee5a24026d9" providerId="ADAL" clId="{2B0DD4B9-9EF7-41FD-85F4-DCF87D97E991}" dt="2022-05-13T14:09:04.717" v="328" actId="21"/>
          <ac:spMkLst>
            <pc:docMk/>
            <pc:sldMk cId="3813927836" sldId="293"/>
            <ac:spMk id="14" creationId="{63A1F266-BC71-0B08-6791-73EA0B43DD3E}"/>
          </ac:spMkLst>
        </pc:spChg>
        <pc:spChg chg="add del mod">
          <ac:chgData name="Jonathan Arsenault" userId="fdf77038-d156-48fc-98d4-fee5a24026d9" providerId="ADAL" clId="{2B0DD4B9-9EF7-41FD-85F4-DCF87D97E991}" dt="2022-05-13T14:09:55.304" v="333" actId="478"/>
          <ac:spMkLst>
            <pc:docMk/>
            <pc:sldMk cId="3813927836" sldId="293"/>
            <ac:spMk id="15" creationId="{025BE0DB-1AA3-0ABC-1F7E-E42D3CABF24C}"/>
          </ac:spMkLst>
        </pc:spChg>
        <pc:spChg chg="add mod">
          <ac:chgData name="Jonathan Arsenault" userId="fdf77038-d156-48fc-98d4-fee5a24026d9" providerId="ADAL" clId="{2B0DD4B9-9EF7-41FD-85F4-DCF87D97E991}" dt="2022-05-13T14:12:32.313" v="340" actId="207"/>
          <ac:spMkLst>
            <pc:docMk/>
            <pc:sldMk cId="3813927836" sldId="293"/>
            <ac:spMk id="19" creationId="{FEB2D31F-0030-FF91-AE16-1122657604A9}"/>
          </ac:spMkLst>
        </pc:spChg>
        <pc:spChg chg="add mod">
          <ac:chgData name="Jonathan Arsenault" userId="fdf77038-d156-48fc-98d4-fee5a24026d9" providerId="ADAL" clId="{2B0DD4B9-9EF7-41FD-85F4-DCF87D97E991}" dt="2022-05-13T14:17:31.452" v="398" actId="1076"/>
          <ac:spMkLst>
            <pc:docMk/>
            <pc:sldMk cId="3813927836" sldId="293"/>
            <ac:spMk id="20" creationId="{6035D12F-642C-9166-5ADE-2999E3BA460C}"/>
          </ac:spMkLst>
        </pc:spChg>
        <pc:spChg chg="add mod">
          <ac:chgData name="Jonathan Arsenault" userId="fdf77038-d156-48fc-98d4-fee5a24026d9" providerId="ADAL" clId="{2B0DD4B9-9EF7-41FD-85F4-DCF87D97E991}" dt="2022-05-13T14:13:49.293" v="348" actId="20577"/>
          <ac:spMkLst>
            <pc:docMk/>
            <pc:sldMk cId="3813927836" sldId="293"/>
            <ac:spMk id="21" creationId="{57DE3304-9EC0-1A6B-BF73-EE794D251296}"/>
          </ac:spMkLst>
        </pc:spChg>
        <pc:spChg chg="add del mod">
          <ac:chgData name="Jonathan Arsenault" userId="fdf77038-d156-48fc-98d4-fee5a24026d9" providerId="ADAL" clId="{2B0DD4B9-9EF7-41FD-85F4-DCF87D97E991}" dt="2022-05-13T14:15:46.365" v="372" actId="478"/>
          <ac:spMkLst>
            <pc:docMk/>
            <pc:sldMk cId="3813927836" sldId="293"/>
            <ac:spMk id="29" creationId="{70C77A39-5848-C365-5071-89F12A275843}"/>
          </ac:spMkLst>
        </pc:spChg>
        <pc:spChg chg="add del mod">
          <ac:chgData name="Jonathan Arsenault" userId="fdf77038-d156-48fc-98d4-fee5a24026d9" providerId="ADAL" clId="{2B0DD4B9-9EF7-41FD-85F4-DCF87D97E991}" dt="2022-05-13T14:16:14.393" v="382" actId="478"/>
          <ac:spMkLst>
            <pc:docMk/>
            <pc:sldMk cId="3813927836" sldId="293"/>
            <ac:spMk id="30" creationId="{8155B6E0-93BF-D6ED-93EA-660414154F57}"/>
          </ac:spMkLst>
        </pc:spChg>
        <pc:spChg chg="add del mod">
          <ac:chgData name="Jonathan Arsenault" userId="fdf77038-d156-48fc-98d4-fee5a24026d9" providerId="ADAL" clId="{2B0DD4B9-9EF7-41FD-85F4-DCF87D97E991}" dt="2022-05-13T14:16:58.233" v="390" actId="478"/>
          <ac:spMkLst>
            <pc:docMk/>
            <pc:sldMk cId="3813927836" sldId="293"/>
            <ac:spMk id="31" creationId="{4A8FE860-048A-429C-20D6-0BCEFF9B48D1}"/>
          </ac:spMkLst>
        </pc:spChg>
        <pc:spChg chg="add mod">
          <ac:chgData name="Jonathan Arsenault" userId="fdf77038-d156-48fc-98d4-fee5a24026d9" providerId="ADAL" clId="{2B0DD4B9-9EF7-41FD-85F4-DCF87D97E991}" dt="2022-05-13T14:17:23.424" v="397" actId="688"/>
          <ac:spMkLst>
            <pc:docMk/>
            <pc:sldMk cId="3813927836" sldId="293"/>
            <ac:spMk id="32" creationId="{17F8B9DC-21DA-6822-22C8-978E2BC8B88F}"/>
          </ac:spMkLst>
        </pc:spChg>
        <pc:spChg chg="add del mod">
          <ac:chgData name="Jonathan Arsenault" userId="fdf77038-d156-48fc-98d4-fee5a24026d9" providerId="ADAL" clId="{2B0DD4B9-9EF7-41FD-85F4-DCF87D97E991}" dt="2022-05-13T14:18:48.704" v="402" actId="478"/>
          <ac:spMkLst>
            <pc:docMk/>
            <pc:sldMk cId="3813927836" sldId="293"/>
            <ac:spMk id="33" creationId="{6C502051-C0DC-63F3-54BD-7777B6460CD9}"/>
          </ac:spMkLst>
        </pc:spChg>
        <pc:picChg chg="add del mod">
          <ac:chgData name="Jonathan Arsenault" userId="fdf77038-d156-48fc-98d4-fee5a24026d9" providerId="ADAL" clId="{2B0DD4B9-9EF7-41FD-85F4-DCF87D97E991}" dt="2022-05-13T14:06:58.421" v="313" actId="478"/>
          <ac:picMkLst>
            <pc:docMk/>
            <pc:sldMk cId="3813927836" sldId="293"/>
            <ac:picMk id="6" creationId="{9DDB590C-6DEC-25E1-F730-096D24CD65E8}"/>
          </ac:picMkLst>
        </pc:picChg>
        <pc:cxnChg chg="add del mod">
          <ac:chgData name="Jonathan Arsenault" userId="fdf77038-d156-48fc-98d4-fee5a24026d9" providerId="ADAL" clId="{2B0DD4B9-9EF7-41FD-85F4-DCF87D97E991}" dt="2022-05-13T14:07:00.464" v="314" actId="478"/>
          <ac:cxnSpMkLst>
            <pc:docMk/>
            <pc:sldMk cId="3813927836" sldId="293"/>
            <ac:cxnSpMk id="8" creationId="{8F3D0C10-006F-0F88-F2D0-134503ACF5DA}"/>
          </ac:cxnSpMkLst>
        </pc:cxnChg>
        <pc:cxnChg chg="add mod">
          <ac:chgData name="Jonathan Arsenault" userId="fdf77038-d156-48fc-98d4-fee5a24026d9" providerId="ADAL" clId="{2B0DD4B9-9EF7-41FD-85F4-DCF87D97E991}" dt="2022-05-13T14:12:05.951" v="335" actId="14100"/>
          <ac:cxnSpMkLst>
            <pc:docMk/>
            <pc:sldMk cId="3813927836" sldId="293"/>
            <ac:cxnSpMk id="17" creationId="{17AD5243-BA09-DFB9-1E81-42381374665F}"/>
          </ac:cxnSpMkLst>
        </pc:cxnChg>
        <pc:cxnChg chg="add mod">
          <ac:chgData name="Jonathan Arsenault" userId="fdf77038-d156-48fc-98d4-fee5a24026d9" providerId="ADAL" clId="{2B0DD4B9-9EF7-41FD-85F4-DCF87D97E991}" dt="2022-05-13T14:13:57.767" v="350" actId="14100"/>
          <ac:cxnSpMkLst>
            <pc:docMk/>
            <pc:sldMk cId="3813927836" sldId="293"/>
            <ac:cxnSpMk id="23" creationId="{DF5609F1-D734-0026-31AD-F19AE9BD74D2}"/>
          </ac:cxnSpMkLst>
        </pc:cxnChg>
        <pc:cxnChg chg="add mod">
          <ac:chgData name="Jonathan Arsenault" userId="fdf77038-d156-48fc-98d4-fee5a24026d9" providerId="ADAL" clId="{2B0DD4B9-9EF7-41FD-85F4-DCF87D97E991}" dt="2022-05-13T14:14:33.693" v="360" actId="14100"/>
          <ac:cxnSpMkLst>
            <pc:docMk/>
            <pc:sldMk cId="3813927836" sldId="293"/>
            <ac:cxnSpMk id="25" creationId="{D08CED95-17EF-E6E5-3E7D-D1D993EDEE79}"/>
          </ac:cxnSpMkLst>
        </pc:cxnChg>
      </pc:sldChg>
      <pc:sldChg chg="addSp delSp modSp mod modAnim">
        <pc:chgData name="Jonathan Arsenault" userId="fdf77038-d156-48fc-98d4-fee5a24026d9" providerId="ADAL" clId="{2B0DD4B9-9EF7-41FD-85F4-DCF87D97E991}" dt="2022-05-13T15:33:58.529" v="2352"/>
        <pc:sldMkLst>
          <pc:docMk/>
          <pc:sldMk cId="562283244" sldId="294"/>
        </pc:sldMkLst>
        <pc:spChg chg="mod">
          <ac:chgData name="Jonathan Arsenault" userId="fdf77038-d156-48fc-98d4-fee5a24026d9" providerId="ADAL" clId="{2B0DD4B9-9EF7-41FD-85F4-DCF87D97E991}" dt="2022-05-13T14:00:03.756" v="287" actId="120"/>
          <ac:spMkLst>
            <pc:docMk/>
            <pc:sldMk cId="562283244" sldId="294"/>
            <ac:spMk id="3" creationId="{E4149B91-92EB-DC0B-35C9-39DBFB71FB6B}"/>
          </ac:spMkLst>
        </pc:spChg>
        <pc:spChg chg="mod">
          <ac:chgData name="Jonathan Arsenault" userId="fdf77038-d156-48fc-98d4-fee5a24026d9" providerId="ADAL" clId="{2B0DD4B9-9EF7-41FD-85F4-DCF87D97E991}" dt="2022-05-13T14:01:02.211" v="296" actId="20577"/>
          <ac:spMkLst>
            <pc:docMk/>
            <pc:sldMk cId="562283244" sldId="294"/>
            <ac:spMk id="11" creationId="{25BCFE04-A1A9-1D55-FF64-B2AB6A8FC23A}"/>
          </ac:spMkLst>
        </pc:spChg>
        <pc:spChg chg="add mod">
          <ac:chgData name="Jonathan Arsenault" userId="fdf77038-d156-48fc-98d4-fee5a24026d9" providerId="ADAL" clId="{2B0DD4B9-9EF7-41FD-85F4-DCF87D97E991}" dt="2022-05-13T15:33:46.680" v="2351" actId="14100"/>
          <ac:spMkLst>
            <pc:docMk/>
            <pc:sldMk cId="562283244" sldId="294"/>
            <ac:spMk id="13" creationId="{E7F26DF8-34DF-5732-037D-B10FD8277BB1}"/>
          </ac:spMkLst>
        </pc:spChg>
        <pc:picChg chg="del">
          <ac:chgData name="Jonathan Arsenault" userId="fdf77038-d156-48fc-98d4-fee5a24026d9" providerId="ADAL" clId="{2B0DD4B9-9EF7-41FD-85F4-DCF87D97E991}" dt="2022-05-13T15:32:07.424" v="2322" actId="478"/>
          <ac:picMkLst>
            <pc:docMk/>
            <pc:sldMk cId="562283244" sldId="294"/>
            <ac:picMk id="6" creationId="{7B7BC8A7-743F-DA9D-42D7-0E4FDF1735B8}"/>
          </ac:picMkLst>
        </pc:picChg>
        <pc:picChg chg="del">
          <ac:chgData name="Jonathan Arsenault" userId="fdf77038-d156-48fc-98d4-fee5a24026d9" providerId="ADAL" clId="{2B0DD4B9-9EF7-41FD-85F4-DCF87D97E991}" dt="2022-05-13T15:32:24.215" v="2329" actId="478"/>
          <ac:picMkLst>
            <pc:docMk/>
            <pc:sldMk cId="562283244" sldId="294"/>
            <ac:picMk id="8" creationId="{FF1154AB-2F92-9CFE-753F-4062FDB7E781}"/>
          </ac:picMkLst>
        </pc:picChg>
        <pc:picChg chg="add mod">
          <ac:chgData name="Jonathan Arsenault" userId="fdf77038-d156-48fc-98d4-fee5a24026d9" providerId="ADAL" clId="{2B0DD4B9-9EF7-41FD-85F4-DCF87D97E991}" dt="2022-05-13T15:33:33.395" v="2346" actId="1076"/>
          <ac:picMkLst>
            <pc:docMk/>
            <pc:sldMk cId="562283244" sldId="294"/>
            <ac:picMk id="9" creationId="{5B3B5303-112B-4098-F150-C81246122CD9}"/>
          </ac:picMkLst>
        </pc:picChg>
        <pc:picChg chg="add mod">
          <ac:chgData name="Jonathan Arsenault" userId="fdf77038-d156-48fc-98d4-fee5a24026d9" providerId="ADAL" clId="{2B0DD4B9-9EF7-41FD-85F4-DCF87D97E991}" dt="2022-05-13T15:33:37.313" v="2348" actId="1076"/>
          <ac:picMkLst>
            <pc:docMk/>
            <pc:sldMk cId="562283244" sldId="294"/>
            <ac:picMk id="12" creationId="{63F9EDA4-DA63-B94B-1F75-E15EC7691BE9}"/>
          </ac:picMkLst>
        </pc:picChg>
      </pc:sldChg>
      <pc:sldChg chg="mod modShow">
        <pc:chgData name="Jonathan Arsenault" userId="fdf77038-d156-48fc-98d4-fee5a24026d9" providerId="ADAL" clId="{2B0DD4B9-9EF7-41FD-85F4-DCF87D97E991}" dt="2022-05-13T15:34:01.436" v="2353" actId="729"/>
        <pc:sldMkLst>
          <pc:docMk/>
          <pc:sldMk cId="2930247282" sldId="295"/>
        </pc:sldMkLst>
      </pc:sldChg>
      <pc:sldChg chg="addSp modSp mod ord modAnim">
        <pc:chgData name="Jonathan Arsenault" userId="fdf77038-d156-48fc-98d4-fee5a24026d9" providerId="ADAL" clId="{2B0DD4B9-9EF7-41FD-85F4-DCF87D97E991}" dt="2022-05-13T14:43:43.455" v="725" actId="1036"/>
        <pc:sldMkLst>
          <pc:docMk/>
          <pc:sldMk cId="3798077075" sldId="296"/>
        </pc:sldMkLst>
        <pc:spChg chg="mod">
          <ac:chgData name="Jonathan Arsenault" userId="fdf77038-d156-48fc-98d4-fee5a24026d9" providerId="ADAL" clId="{2B0DD4B9-9EF7-41FD-85F4-DCF87D97E991}" dt="2022-05-13T14:43:43.455" v="725" actId="1036"/>
          <ac:spMkLst>
            <pc:docMk/>
            <pc:sldMk cId="3798077075" sldId="296"/>
            <ac:spMk id="10" creationId="{48EE3CD8-FD53-8A78-F28F-7C624FEDF27B}"/>
          </ac:spMkLst>
        </pc:spChg>
        <pc:spChg chg="add mod">
          <ac:chgData name="Jonathan Arsenault" userId="fdf77038-d156-48fc-98d4-fee5a24026d9" providerId="ADAL" clId="{2B0DD4B9-9EF7-41FD-85F4-DCF87D97E991}" dt="2022-05-13T14:39:01.005" v="715" actId="571"/>
          <ac:spMkLst>
            <pc:docMk/>
            <pc:sldMk cId="3798077075" sldId="296"/>
            <ac:spMk id="11" creationId="{7D02B066-C759-1E4C-C2DD-0E9AEDFA9B61}"/>
          </ac:spMkLst>
        </pc:spChg>
        <pc:picChg chg="add mod">
          <ac:chgData name="Jonathan Arsenault" userId="fdf77038-d156-48fc-98d4-fee5a24026d9" providerId="ADAL" clId="{2B0DD4B9-9EF7-41FD-85F4-DCF87D97E991}" dt="2022-05-13T14:39:01.005" v="715" actId="571"/>
          <ac:picMkLst>
            <pc:docMk/>
            <pc:sldMk cId="3798077075" sldId="296"/>
            <ac:picMk id="8" creationId="{39F6E17B-8573-A808-1D84-F88082C3928F}"/>
          </ac:picMkLst>
        </pc:picChg>
      </pc:sldChg>
      <pc:sldChg chg="addSp modSp mod ord">
        <pc:chgData name="Jonathan Arsenault" userId="fdf77038-d156-48fc-98d4-fee5a24026d9" providerId="ADAL" clId="{2B0DD4B9-9EF7-41FD-85F4-DCF87D97E991}" dt="2022-05-13T14:38:01.067" v="700" actId="313"/>
        <pc:sldMkLst>
          <pc:docMk/>
          <pc:sldMk cId="1983998008" sldId="297"/>
        </pc:sldMkLst>
        <pc:spChg chg="add mod">
          <ac:chgData name="Jonathan Arsenault" userId="fdf77038-d156-48fc-98d4-fee5a24026d9" providerId="ADAL" clId="{2B0DD4B9-9EF7-41FD-85F4-DCF87D97E991}" dt="2022-05-13T14:38:01.067" v="700" actId="313"/>
          <ac:spMkLst>
            <pc:docMk/>
            <pc:sldMk cId="1983998008" sldId="297"/>
            <ac:spMk id="8" creationId="{C39A8605-8B50-AB2B-C3FC-F948EEB5DEFC}"/>
          </ac:spMkLst>
        </pc:spChg>
        <pc:picChg chg="mod">
          <ac:chgData name="Jonathan Arsenault" userId="fdf77038-d156-48fc-98d4-fee5a24026d9" providerId="ADAL" clId="{2B0DD4B9-9EF7-41FD-85F4-DCF87D97E991}" dt="2022-05-13T14:24:51.314" v="435" actId="1076"/>
          <ac:picMkLst>
            <pc:docMk/>
            <pc:sldMk cId="1983998008" sldId="297"/>
            <ac:picMk id="7" creationId="{494E11F2-07AA-9474-CC51-0C06C5CBF327}"/>
          </ac:picMkLst>
        </pc:picChg>
        <pc:picChg chg="mod">
          <ac:chgData name="Jonathan Arsenault" userId="fdf77038-d156-48fc-98d4-fee5a24026d9" providerId="ADAL" clId="{2B0DD4B9-9EF7-41FD-85F4-DCF87D97E991}" dt="2022-05-13T14:24:48.445" v="434" actId="1076"/>
          <ac:picMkLst>
            <pc:docMk/>
            <pc:sldMk cId="1983998008" sldId="297"/>
            <ac:picMk id="10" creationId="{1A95EF70-74B1-431F-0933-3222FF5A8A2A}"/>
          </ac:picMkLst>
        </pc:picChg>
      </pc:sldChg>
      <pc:sldChg chg="addSp delSp modSp mod">
        <pc:chgData name="Jonathan Arsenault" userId="fdf77038-d156-48fc-98d4-fee5a24026d9" providerId="ADAL" clId="{2B0DD4B9-9EF7-41FD-85F4-DCF87D97E991}" dt="2022-05-13T14:39:04.235" v="717" actId="1035"/>
        <pc:sldMkLst>
          <pc:docMk/>
          <pc:sldMk cId="3022593734" sldId="298"/>
        </pc:sldMkLst>
        <pc:spChg chg="mod">
          <ac:chgData name="Jonathan Arsenault" userId="fdf77038-d156-48fc-98d4-fee5a24026d9" providerId="ADAL" clId="{2B0DD4B9-9EF7-41FD-85F4-DCF87D97E991}" dt="2022-05-13T14:30:21.381" v="440"/>
          <ac:spMkLst>
            <pc:docMk/>
            <pc:sldMk cId="3022593734" sldId="298"/>
            <ac:spMk id="2" creationId="{5DC4421C-63AB-8951-FAFB-24AC5330C491}"/>
          </ac:spMkLst>
        </pc:spChg>
        <pc:spChg chg="add mod">
          <ac:chgData name="Jonathan Arsenault" userId="fdf77038-d156-48fc-98d4-fee5a24026d9" providerId="ADAL" clId="{2B0DD4B9-9EF7-41FD-85F4-DCF87D97E991}" dt="2022-05-13T14:31:27.707" v="485" actId="20577"/>
          <ac:spMkLst>
            <pc:docMk/>
            <pc:sldMk cId="3022593734" sldId="298"/>
            <ac:spMk id="7" creationId="{919FA014-F86C-BDE1-FB21-7816C20E66F6}"/>
          </ac:spMkLst>
        </pc:spChg>
        <pc:spChg chg="add del mod">
          <ac:chgData name="Jonathan Arsenault" userId="fdf77038-d156-48fc-98d4-fee5a24026d9" providerId="ADAL" clId="{2B0DD4B9-9EF7-41FD-85F4-DCF87D97E991}" dt="2022-05-13T14:33:32.992" v="683" actId="478"/>
          <ac:spMkLst>
            <pc:docMk/>
            <pc:sldMk cId="3022593734" sldId="298"/>
            <ac:spMk id="8" creationId="{44D18A03-9272-B07F-846A-4C6E47669365}"/>
          </ac:spMkLst>
        </pc:spChg>
        <pc:spChg chg="add del mod">
          <ac:chgData name="Jonathan Arsenault" userId="fdf77038-d156-48fc-98d4-fee5a24026d9" providerId="ADAL" clId="{2B0DD4B9-9EF7-41FD-85F4-DCF87D97E991}" dt="2022-05-13T14:33:24.953" v="678"/>
          <ac:spMkLst>
            <pc:docMk/>
            <pc:sldMk cId="3022593734" sldId="298"/>
            <ac:spMk id="11" creationId="{685C459D-E4A7-C8D6-2386-3B33A4F5112A}"/>
          </ac:spMkLst>
        </pc:spChg>
        <pc:spChg chg="del mod">
          <ac:chgData name="Jonathan Arsenault" userId="fdf77038-d156-48fc-98d4-fee5a24026d9" providerId="ADAL" clId="{2B0DD4B9-9EF7-41FD-85F4-DCF87D97E991}" dt="2022-05-13T14:33:26.561" v="679" actId="478"/>
          <ac:spMkLst>
            <pc:docMk/>
            <pc:sldMk cId="3022593734" sldId="298"/>
            <ac:spMk id="12" creationId="{8EA90F81-FE9F-B678-0D9E-940382339236}"/>
          </ac:spMkLst>
        </pc:spChg>
        <pc:spChg chg="add mod">
          <ac:chgData name="Jonathan Arsenault" userId="fdf77038-d156-48fc-98d4-fee5a24026d9" providerId="ADAL" clId="{2B0DD4B9-9EF7-41FD-85F4-DCF87D97E991}" dt="2022-05-13T14:38:05.656" v="704" actId="313"/>
          <ac:spMkLst>
            <pc:docMk/>
            <pc:sldMk cId="3022593734" sldId="298"/>
            <ac:spMk id="13" creationId="{BB3A2BA2-4391-E891-7646-39831210DC04}"/>
          </ac:spMkLst>
        </pc:spChg>
        <pc:picChg chg="add del mod">
          <ac:chgData name="Jonathan Arsenault" userId="fdf77038-d156-48fc-98d4-fee5a24026d9" providerId="ADAL" clId="{2B0DD4B9-9EF7-41FD-85F4-DCF87D97E991}" dt="2022-05-13T14:33:37.127" v="687" actId="1036"/>
          <ac:picMkLst>
            <pc:docMk/>
            <pc:sldMk cId="3022593734" sldId="298"/>
            <ac:picMk id="9" creationId="{DE5452B2-FF40-1780-BD5C-A87FD9B0F7F2}"/>
          </ac:picMkLst>
        </pc:picChg>
        <pc:picChg chg="mod">
          <ac:chgData name="Jonathan Arsenault" userId="fdf77038-d156-48fc-98d4-fee5a24026d9" providerId="ADAL" clId="{2B0DD4B9-9EF7-41FD-85F4-DCF87D97E991}" dt="2022-05-13T14:39:04.235" v="717" actId="1035"/>
          <ac:picMkLst>
            <pc:docMk/>
            <pc:sldMk cId="3022593734" sldId="298"/>
            <ac:picMk id="10" creationId="{54569270-C30D-2D30-F6E9-362F97A574B4}"/>
          </ac:picMkLst>
        </pc:picChg>
      </pc:sldChg>
    </pc:docChg>
  </pc:docChgLst>
  <pc:docChgLst>
    <pc:chgData name="Jonathan Arsenault" userId="fdf77038-d156-48fc-98d4-fee5a24026d9" providerId="ADAL" clId="{181B2DF1-069F-47E0-9A21-3CDB452DDA72}"/>
    <pc:docChg chg="undo redo custSel addSld delSld modSld sldOrd">
      <pc:chgData name="Jonathan Arsenault" userId="fdf77038-d156-48fc-98d4-fee5a24026d9" providerId="ADAL" clId="{181B2DF1-069F-47E0-9A21-3CDB452DDA72}" dt="2022-09-22T22:15:07.427" v="48444" actId="6549"/>
      <pc:docMkLst>
        <pc:docMk/>
      </pc:docMkLst>
      <pc:sldChg chg="modSp mod modClrScheme chgLayout">
        <pc:chgData name="Jonathan Arsenault" userId="fdf77038-d156-48fc-98d4-fee5a24026d9" providerId="ADAL" clId="{181B2DF1-069F-47E0-9A21-3CDB452DDA72}" dt="2022-09-12T21:06:21.680" v="97" actId="700"/>
        <pc:sldMkLst>
          <pc:docMk/>
          <pc:sldMk cId="2688439433" sldId="256"/>
        </pc:sldMkLst>
        <pc:spChg chg="mod ord">
          <ac:chgData name="Jonathan Arsenault" userId="fdf77038-d156-48fc-98d4-fee5a24026d9" providerId="ADAL" clId="{181B2DF1-069F-47E0-9A21-3CDB452DDA72}" dt="2022-09-12T21:06:21.680" v="97" actId="700"/>
          <ac:spMkLst>
            <pc:docMk/>
            <pc:sldMk cId="2688439433" sldId="256"/>
            <ac:spMk id="2" creationId="{EC0EC8E2-F0F5-440B-8E35-5E7AA305CEE1}"/>
          </ac:spMkLst>
        </pc:spChg>
        <pc:spChg chg="mod ord">
          <ac:chgData name="Jonathan Arsenault" userId="fdf77038-d156-48fc-98d4-fee5a24026d9" providerId="ADAL" clId="{181B2DF1-069F-47E0-9A21-3CDB452DDA72}" dt="2022-09-12T21:06:21.680" v="97" actId="700"/>
          <ac:spMkLst>
            <pc:docMk/>
            <pc:sldMk cId="2688439433" sldId="256"/>
            <ac:spMk id="3" creationId="{73C8E74F-C503-4DF4-B8D5-67390E010F3F}"/>
          </ac:spMkLst>
        </pc:spChg>
        <pc:spChg chg="mod ord">
          <ac:chgData name="Jonathan Arsenault" userId="fdf77038-d156-48fc-98d4-fee5a24026d9" providerId="ADAL" clId="{181B2DF1-069F-47E0-9A21-3CDB452DDA72}" dt="2022-09-12T21:06:21.680" v="97" actId="700"/>
          <ac:spMkLst>
            <pc:docMk/>
            <pc:sldMk cId="2688439433" sldId="256"/>
            <ac:spMk id="4" creationId="{2588AB84-6D6A-46C4-9546-C5DABE0F00BB}"/>
          </ac:spMkLst>
        </pc:spChg>
      </pc:sldChg>
      <pc:sldChg chg="del">
        <pc:chgData name="Jonathan Arsenault" userId="fdf77038-d156-48fc-98d4-fee5a24026d9" providerId="ADAL" clId="{181B2DF1-069F-47E0-9A21-3CDB452DDA72}" dt="2022-09-13T14:44:50.419" v="1315" actId="2696"/>
        <pc:sldMkLst>
          <pc:docMk/>
          <pc:sldMk cId="1985989436" sldId="257"/>
        </pc:sldMkLst>
      </pc:sldChg>
      <pc:sldChg chg="del">
        <pc:chgData name="Jonathan Arsenault" userId="fdf77038-d156-48fc-98d4-fee5a24026d9" providerId="ADAL" clId="{181B2DF1-069F-47E0-9A21-3CDB452DDA72}" dt="2022-09-13T14:44:50.419" v="1315" actId="2696"/>
        <pc:sldMkLst>
          <pc:docMk/>
          <pc:sldMk cId="46259152" sldId="258"/>
        </pc:sldMkLst>
      </pc:sldChg>
      <pc:sldChg chg="del">
        <pc:chgData name="Jonathan Arsenault" userId="fdf77038-d156-48fc-98d4-fee5a24026d9" providerId="ADAL" clId="{181B2DF1-069F-47E0-9A21-3CDB452DDA72}" dt="2022-09-12T20:58:26.286" v="0" actId="2696"/>
        <pc:sldMkLst>
          <pc:docMk/>
          <pc:sldMk cId="189871287" sldId="259"/>
        </pc:sldMkLst>
      </pc:sldChg>
      <pc:sldChg chg="del">
        <pc:chgData name="Jonathan Arsenault" userId="fdf77038-d156-48fc-98d4-fee5a24026d9" providerId="ADAL" clId="{181B2DF1-069F-47E0-9A21-3CDB452DDA72}" dt="2022-09-13T14:44:50.419" v="1315" actId="2696"/>
        <pc:sldMkLst>
          <pc:docMk/>
          <pc:sldMk cId="680534344" sldId="346"/>
        </pc:sldMkLst>
      </pc:sldChg>
      <pc:sldChg chg="del">
        <pc:chgData name="Jonathan Arsenault" userId="fdf77038-d156-48fc-98d4-fee5a24026d9" providerId="ADAL" clId="{181B2DF1-069F-47E0-9A21-3CDB452DDA72}" dt="2022-09-12T20:58:26.286" v="0" actId="2696"/>
        <pc:sldMkLst>
          <pc:docMk/>
          <pc:sldMk cId="7670286" sldId="347"/>
        </pc:sldMkLst>
      </pc:sldChg>
      <pc:sldChg chg="del">
        <pc:chgData name="Jonathan Arsenault" userId="fdf77038-d156-48fc-98d4-fee5a24026d9" providerId="ADAL" clId="{181B2DF1-069F-47E0-9A21-3CDB452DDA72}" dt="2022-09-12T20:58:26.286" v="0" actId="2696"/>
        <pc:sldMkLst>
          <pc:docMk/>
          <pc:sldMk cId="1400615782" sldId="348"/>
        </pc:sldMkLst>
      </pc:sldChg>
      <pc:sldChg chg="del">
        <pc:chgData name="Jonathan Arsenault" userId="fdf77038-d156-48fc-98d4-fee5a24026d9" providerId="ADAL" clId="{181B2DF1-069F-47E0-9A21-3CDB452DDA72}" dt="2022-09-12T20:58:26.286" v="0" actId="2696"/>
        <pc:sldMkLst>
          <pc:docMk/>
          <pc:sldMk cId="4256678057" sldId="350"/>
        </pc:sldMkLst>
      </pc:sldChg>
      <pc:sldChg chg="del">
        <pc:chgData name="Jonathan Arsenault" userId="fdf77038-d156-48fc-98d4-fee5a24026d9" providerId="ADAL" clId="{181B2DF1-069F-47E0-9A21-3CDB452DDA72}" dt="2022-09-12T20:58:26.286" v="0" actId="2696"/>
        <pc:sldMkLst>
          <pc:docMk/>
          <pc:sldMk cId="2045784003" sldId="351"/>
        </pc:sldMkLst>
      </pc:sldChg>
      <pc:sldChg chg="modSp del mod">
        <pc:chgData name="Jonathan Arsenault" userId="fdf77038-d156-48fc-98d4-fee5a24026d9" providerId="ADAL" clId="{181B2DF1-069F-47E0-9A21-3CDB452DDA72}" dt="2022-09-15T22:59:12.424" v="14558" actId="2696"/>
        <pc:sldMkLst>
          <pc:docMk/>
          <pc:sldMk cId="3789572108" sldId="352"/>
        </pc:sldMkLst>
        <pc:spChg chg="mod">
          <ac:chgData name="Jonathan Arsenault" userId="fdf77038-d156-48fc-98d4-fee5a24026d9" providerId="ADAL" clId="{181B2DF1-069F-47E0-9A21-3CDB452DDA72}" dt="2022-09-13T19:22:02.067" v="3203" actId="207"/>
          <ac:spMkLst>
            <pc:docMk/>
            <pc:sldMk cId="3789572108" sldId="352"/>
            <ac:spMk id="2" creationId="{8588C5FD-46B1-D7AB-B90D-BBE502DB7304}"/>
          </ac:spMkLst>
        </pc:spChg>
      </pc:sldChg>
      <pc:sldChg chg="addSp delSp modSp mod modNotesTx">
        <pc:chgData name="Jonathan Arsenault" userId="fdf77038-d156-48fc-98d4-fee5a24026d9" providerId="ADAL" clId="{181B2DF1-069F-47E0-9A21-3CDB452DDA72}" dt="2022-09-19T23:57:36.691" v="30959" actId="20577"/>
        <pc:sldMkLst>
          <pc:docMk/>
          <pc:sldMk cId="2994703978" sldId="353"/>
        </pc:sldMkLst>
        <pc:spChg chg="add del mod">
          <ac:chgData name="Jonathan Arsenault" userId="fdf77038-d156-48fc-98d4-fee5a24026d9" providerId="ADAL" clId="{181B2DF1-069F-47E0-9A21-3CDB452DDA72}" dt="2022-09-19T23:57:36.691" v="30959" actId="20577"/>
          <ac:spMkLst>
            <pc:docMk/>
            <pc:sldMk cId="2994703978" sldId="353"/>
            <ac:spMk id="3" creationId="{E307051F-3D56-D54D-B950-206460F3C3A9}"/>
          </ac:spMkLst>
        </pc:spChg>
        <pc:spChg chg="del">
          <ac:chgData name="Jonathan Arsenault" userId="fdf77038-d156-48fc-98d4-fee5a24026d9" providerId="ADAL" clId="{181B2DF1-069F-47E0-9A21-3CDB452DDA72}" dt="2022-09-17T17:51:41.139" v="23923" actId="478"/>
          <ac:spMkLst>
            <pc:docMk/>
            <pc:sldMk cId="2994703978" sldId="353"/>
            <ac:spMk id="5" creationId="{9629DFCF-7454-BA39-EF9A-A9B846C7F878}"/>
          </ac:spMkLst>
        </pc:spChg>
        <pc:spChg chg="add del mod">
          <ac:chgData name="Jonathan Arsenault" userId="fdf77038-d156-48fc-98d4-fee5a24026d9" providerId="ADAL" clId="{181B2DF1-069F-47E0-9A21-3CDB452DDA72}" dt="2022-09-15T14:08:47.317" v="11637" actId="21"/>
          <ac:spMkLst>
            <pc:docMk/>
            <pc:sldMk cId="2994703978" sldId="353"/>
            <ac:spMk id="7" creationId="{AA732287-A645-80FE-57EB-53148DD2BD93}"/>
          </ac:spMkLst>
        </pc:spChg>
        <pc:picChg chg="add mod">
          <ac:chgData name="Jonathan Arsenault" userId="fdf77038-d156-48fc-98d4-fee5a24026d9" providerId="ADAL" clId="{181B2DF1-069F-47E0-9A21-3CDB452DDA72}" dt="2022-09-17T17:50:13.432" v="23876" actId="1076"/>
          <ac:picMkLst>
            <pc:docMk/>
            <pc:sldMk cId="2994703978" sldId="353"/>
            <ac:picMk id="7" creationId="{0097949F-0B23-AD67-54B4-516DF4449F66}"/>
          </ac:picMkLst>
        </pc:picChg>
        <pc:picChg chg="add mod">
          <ac:chgData name="Jonathan Arsenault" userId="fdf77038-d156-48fc-98d4-fee5a24026d9" providerId="ADAL" clId="{181B2DF1-069F-47E0-9A21-3CDB452DDA72}" dt="2022-09-17T17:50:14.993" v="23877" actId="1076"/>
          <ac:picMkLst>
            <pc:docMk/>
            <pc:sldMk cId="2994703978" sldId="353"/>
            <ac:picMk id="9" creationId="{93714CAC-03B4-44AF-DA80-3E366C11017C}"/>
          </ac:picMkLst>
        </pc:picChg>
        <pc:picChg chg="add del mod">
          <ac:chgData name="Jonathan Arsenault" userId="fdf77038-d156-48fc-98d4-fee5a24026d9" providerId="ADAL" clId="{181B2DF1-069F-47E0-9A21-3CDB452DDA72}" dt="2022-09-17T17:49:47.741" v="23872" actId="478"/>
          <ac:picMkLst>
            <pc:docMk/>
            <pc:sldMk cId="2994703978" sldId="353"/>
            <ac:picMk id="11" creationId="{0B27B150-59B3-DE5E-B523-B3C9D4F3D9C5}"/>
          </ac:picMkLst>
        </pc:picChg>
        <pc:picChg chg="add del mod">
          <ac:chgData name="Jonathan Arsenault" userId="fdf77038-d156-48fc-98d4-fee5a24026d9" providerId="ADAL" clId="{181B2DF1-069F-47E0-9A21-3CDB452DDA72}" dt="2022-09-17T17:50:42.984" v="23887" actId="1076"/>
          <ac:picMkLst>
            <pc:docMk/>
            <pc:sldMk cId="2994703978" sldId="353"/>
            <ac:picMk id="1026" creationId="{BA97FDB4-6B24-37DF-B4E9-0B49634F3CF4}"/>
          </ac:picMkLst>
        </pc:picChg>
      </pc:sldChg>
      <pc:sldChg chg="del">
        <pc:chgData name="Jonathan Arsenault" userId="fdf77038-d156-48fc-98d4-fee5a24026d9" providerId="ADAL" clId="{181B2DF1-069F-47E0-9A21-3CDB452DDA72}" dt="2022-09-12T20:58:26.286" v="0" actId="2696"/>
        <pc:sldMkLst>
          <pc:docMk/>
          <pc:sldMk cId="1952366604" sldId="354"/>
        </pc:sldMkLst>
      </pc:sldChg>
      <pc:sldChg chg="addSp delSp modSp mod delAnim modAnim modNotesTx">
        <pc:chgData name="Jonathan Arsenault" userId="fdf77038-d156-48fc-98d4-fee5a24026d9" providerId="ADAL" clId="{181B2DF1-069F-47E0-9A21-3CDB452DDA72}" dt="2022-09-21T23:44:28.993" v="45667"/>
        <pc:sldMkLst>
          <pc:docMk/>
          <pc:sldMk cId="1458500626" sldId="355"/>
        </pc:sldMkLst>
        <pc:spChg chg="mod">
          <ac:chgData name="Jonathan Arsenault" userId="fdf77038-d156-48fc-98d4-fee5a24026d9" providerId="ADAL" clId="{181B2DF1-069F-47E0-9A21-3CDB452DDA72}" dt="2022-09-17T17:54:12.377" v="24386" actId="20577"/>
          <ac:spMkLst>
            <pc:docMk/>
            <pc:sldMk cId="1458500626" sldId="355"/>
            <ac:spMk id="2" creationId="{A056C080-24B0-76C7-6491-C9E27140B8C2}"/>
          </ac:spMkLst>
        </pc:spChg>
        <pc:spChg chg="mod">
          <ac:chgData name="Jonathan Arsenault" userId="fdf77038-d156-48fc-98d4-fee5a24026d9" providerId="ADAL" clId="{181B2DF1-069F-47E0-9A21-3CDB452DDA72}" dt="2022-09-21T23:43:52.600" v="45661" actId="255"/>
          <ac:spMkLst>
            <pc:docMk/>
            <pc:sldMk cId="1458500626" sldId="355"/>
            <ac:spMk id="3" creationId="{CAB9627A-EBC3-B505-1026-DD99BD24D57C}"/>
          </ac:spMkLst>
        </pc:spChg>
        <pc:spChg chg="add mod">
          <ac:chgData name="Jonathan Arsenault" userId="fdf77038-d156-48fc-98d4-fee5a24026d9" providerId="ADAL" clId="{181B2DF1-069F-47E0-9A21-3CDB452DDA72}" dt="2022-09-19T17:48:48.255" v="27761" actId="20577"/>
          <ac:spMkLst>
            <pc:docMk/>
            <pc:sldMk cId="1458500626" sldId="355"/>
            <ac:spMk id="5" creationId="{E627970F-DE08-D332-AB6B-55FC35D8D133}"/>
          </ac:spMkLst>
        </pc:spChg>
        <pc:spChg chg="add mod ord">
          <ac:chgData name="Jonathan Arsenault" userId="fdf77038-d156-48fc-98d4-fee5a24026d9" providerId="ADAL" clId="{181B2DF1-069F-47E0-9A21-3CDB452DDA72}" dt="2022-09-21T18:10:35.795" v="45321" actId="2085"/>
          <ac:spMkLst>
            <pc:docMk/>
            <pc:sldMk cId="1458500626" sldId="355"/>
            <ac:spMk id="6" creationId="{96436455-B82D-4BF2-A9A8-2EA38E747187}"/>
          </ac:spMkLst>
        </pc:spChg>
        <pc:spChg chg="add del">
          <ac:chgData name="Jonathan Arsenault" userId="fdf77038-d156-48fc-98d4-fee5a24026d9" providerId="ADAL" clId="{181B2DF1-069F-47E0-9A21-3CDB452DDA72}" dt="2022-09-17T19:18:25.781" v="24496" actId="22"/>
          <ac:spMkLst>
            <pc:docMk/>
            <pc:sldMk cId="1458500626" sldId="355"/>
            <ac:spMk id="11" creationId="{D873EE36-F403-34D4-1E2C-99A8479FAF50}"/>
          </ac:spMkLst>
        </pc:spChg>
        <pc:picChg chg="add del mod">
          <ac:chgData name="Jonathan Arsenault" userId="fdf77038-d156-48fc-98d4-fee5a24026d9" providerId="ADAL" clId="{181B2DF1-069F-47E0-9A21-3CDB452DDA72}" dt="2022-09-17T19:12:18.005" v="24489" actId="478"/>
          <ac:picMkLst>
            <pc:docMk/>
            <pc:sldMk cId="1458500626" sldId="355"/>
            <ac:picMk id="7" creationId="{00202FF8-D96D-77B9-97B7-737822B7D350}"/>
          </ac:picMkLst>
        </pc:picChg>
        <pc:picChg chg="add del mod">
          <ac:chgData name="Jonathan Arsenault" userId="fdf77038-d156-48fc-98d4-fee5a24026d9" providerId="ADAL" clId="{181B2DF1-069F-47E0-9A21-3CDB452DDA72}" dt="2022-09-21T23:37:07.858" v="45619" actId="478"/>
          <ac:picMkLst>
            <pc:docMk/>
            <pc:sldMk cId="1458500626" sldId="355"/>
            <ac:picMk id="8" creationId="{72DCFFAD-0897-F5FD-FF80-CA11C30AA1D5}"/>
          </ac:picMkLst>
        </pc:picChg>
        <pc:picChg chg="del mod">
          <ac:chgData name="Jonathan Arsenault" userId="fdf77038-d156-48fc-98d4-fee5a24026d9" providerId="ADAL" clId="{181B2DF1-069F-47E0-9A21-3CDB452DDA72}" dt="2022-09-16T12:32:25.796" v="15786" actId="478"/>
          <ac:picMkLst>
            <pc:docMk/>
            <pc:sldMk cId="1458500626" sldId="355"/>
            <ac:picMk id="9" creationId="{715D5DBA-6F5B-1F5B-5072-8F995DDA0FEB}"/>
          </ac:picMkLst>
        </pc:picChg>
        <pc:picChg chg="add del mod">
          <ac:chgData name="Jonathan Arsenault" userId="fdf77038-d156-48fc-98d4-fee5a24026d9" providerId="ADAL" clId="{181B2DF1-069F-47E0-9A21-3CDB452DDA72}" dt="2022-09-17T19:12:25.962" v="24494" actId="478"/>
          <ac:picMkLst>
            <pc:docMk/>
            <pc:sldMk cId="1458500626" sldId="355"/>
            <ac:picMk id="9" creationId="{D1CA012B-D7AA-2D90-5036-6D71C8F25C93}"/>
          </ac:picMkLst>
        </pc:picChg>
        <pc:picChg chg="add del mod">
          <ac:chgData name="Jonathan Arsenault" userId="fdf77038-d156-48fc-98d4-fee5a24026d9" providerId="ADAL" clId="{181B2DF1-069F-47E0-9A21-3CDB452DDA72}" dt="2022-09-21T23:37:40.359" v="45627" actId="478"/>
          <ac:picMkLst>
            <pc:docMk/>
            <pc:sldMk cId="1458500626" sldId="355"/>
            <ac:picMk id="10" creationId="{D905E4F5-7F99-74A7-5FE6-099DF229B580}"/>
          </ac:picMkLst>
        </pc:picChg>
        <pc:picChg chg="add mod">
          <ac:chgData name="Jonathan Arsenault" userId="fdf77038-d156-48fc-98d4-fee5a24026d9" providerId="ADAL" clId="{181B2DF1-069F-47E0-9A21-3CDB452DDA72}" dt="2022-09-21T23:38:33.080" v="45632" actId="1076"/>
          <ac:picMkLst>
            <pc:docMk/>
            <pc:sldMk cId="1458500626" sldId="355"/>
            <ac:picMk id="12" creationId="{52771C70-411C-2E59-E2D9-DE65071BFAF7}"/>
          </ac:picMkLst>
        </pc:picChg>
        <pc:picChg chg="add del mod">
          <ac:chgData name="Jonathan Arsenault" userId="fdf77038-d156-48fc-98d4-fee5a24026d9" providerId="ADAL" clId="{181B2DF1-069F-47E0-9A21-3CDB452DDA72}" dt="2022-09-17T19:18:32.597" v="24501" actId="478"/>
          <ac:picMkLst>
            <pc:docMk/>
            <pc:sldMk cId="1458500626" sldId="355"/>
            <ac:picMk id="13" creationId="{D5416390-011F-29B2-E91F-2FF9E84D0D99}"/>
          </ac:picMkLst>
        </pc:picChg>
        <pc:picChg chg="add del mod">
          <ac:chgData name="Jonathan Arsenault" userId="fdf77038-d156-48fc-98d4-fee5a24026d9" providerId="ADAL" clId="{181B2DF1-069F-47E0-9A21-3CDB452DDA72}" dt="2022-09-21T23:37:05.952" v="45618" actId="478"/>
          <ac:picMkLst>
            <pc:docMk/>
            <pc:sldMk cId="1458500626" sldId="355"/>
            <ac:picMk id="15" creationId="{09B41B9A-A22A-B6CF-1BD0-F25A318BE1F8}"/>
          </ac:picMkLst>
        </pc:picChg>
      </pc:sldChg>
      <pc:sldChg chg="del">
        <pc:chgData name="Jonathan Arsenault" userId="fdf77038-d156-48fc-98d4-fee5a24026d9" providerId="ADAL" clId="{181B2DF1-069F-47E0-9A21-3CDB452DDA72}" dt="2022-09-15T23:55:08.768" v="15762" actId="47"/>
        <pc:sldMkLst>
          <pc:docMk/>
          <pc:sldMk cId="3052156915" sldId="357"/>
        </pc:sldMkLst>
      </pc:sldChg>
      <pc:sldChg chg="del">
        <pc:chgData name="Jonathan Arsenault" userId="fdf77038-d156-48fc-98d4-fee5a24026d9" providerId="ADAL" clId="{181B2DF1-069F-47E0-9A21-3CDB452DDA72}" dt="2022-09-15T23:55:06.949" v="15761" actId="47"/>
        <pc:sldMkLst>
          <pc:docMk/>
          <pc:sldMk cId="3520335683" sldId="358"/>
        </pc:sldMkLst>
      </pc:sldChg>
      <pc:sldChg chg="addSp delSp modSp mod modAnim modNotesTx">
        <pc:chgData name="Jonathan Arsenault" userId="fdf77038-d156-48fc-98d4-fee5a24026d9" providerId="ADAL" clId="{181B2DF1-069F-47E0-9A21-3CDB452DDA72}" dt="2022-09-20T17:57:07.850" v="34961" actId="20577"/>
        <pc:sldMkLst>
          <pc:docMk/>
          <pc:sldMk cId="3686817581" sldId="359"/>
        </pc:sldMkLst>
        <pc:spChg chg="add mod">
          <ac:chgData name="Jonathan Arsenault" userId="fdf77038-d156-48fc-98d4-fee5a24026d9" providerId="ADAL" clId="{181B2DF1-069F-47E0-9A21-3CDB452DDA72}" dt="2022-09-20T17:57:07.850" v="34961" actId="20577"/>
          <ac:spMkLst>
            <pc:docMk/>
            <pc:sldMk cId="3686817581" sldId="359"/>
            <ac:spMk id="3" creationId="{FC17D051-CF94-FA5D-AFAE-99CA3E9AAD69}"/>
          </ac:spMkLst>
        </pc:spChg>
        <pc:spChg chg="add del mod">
          <ac:chgData name="Jonathan Arsenault" userId="fdf77038-d156-48fc-98d4-fee5a24026d9" providerId="ADAL" clId="{181B2DF1-069F-47E0-9A21-3CDB452DDA72}" dt="2022-09-14T14:33:49.787" v="6807" actId="478"/>
          <ac:spMkLst>
            <pc:docMk/>
            <pc:sldMk cId="3686817581" sldId="359"/>
            <ac:spMk id="7" creationId="{7D2D7CEE-399D-9AF1-91A7-6FE966E892E9}"/>
          </ac:spMkLst>
        </pc:spChg>
        <pc:spChg chg="mod">
          <ac:chgData name="Jonathan Arsenault" userId="fdf77038-d156-48fc-98d4-fee5a24026d9" providerId="ADAL" clId="{181B2DF1-069F-47E0-9A21-3CDB452DDA72}" dt="2022-09-16T13:32:21.145" v="16458" actId="14100"/>
          <ac:spMkLst>
            <pc:docMk/>
            <pc:sldMk cId="3686817581" sldId="359"/>
            <ac:spMk id="25" creationId="{9D3C32F6-0A3B-812E-CC64-4D1AE34F266A}"/>
          </ac:spMkLst>
        </pc:spChg>
        <pc:spChg chg="mod">
          <ac:chgData name="Jonathan Arsenault" userId="fdf77038-d156-48fc-98d4-fee5a24026d9" providerId="ADAL" clId="{181B2DF1-069F-47E0-9A21-3CDB452DDA72}" dt="2022-09-16T13:31:33.897" v="16328" actId="164"/>
          <ac:spMkLst>
            <pc:docMk/>
            <pc:sldMk cId="3686817581" sldId="359"/>
            <ac:spMk id="28" creationId="{9E527ABE-F125-FB76-E1C0-0682B854667C}"/>
          </ac:spMkLst>
        </pc:spChg>
        <pc:spChg chg="mod">
          <ac:chgData name="Jonathan Arsenault" userId="fdf77038-d156-48fc-98d4-fee5a24026d9" providerId="ADAL" clId="{181B2DF1-069F-47E0-9A21-3CDB452DDA72}" dt="2022-09-16T13:32:24.700" v="16460" actId="27636"/>
          <ac:spMkLst>
            <pc:docMk/>
            <pc:sldMk cId="3686817581" sldId="359"/>
            <ac:spMk id="29" creationId="{4891A5C2-A28C-2ACB-D103-C6B456336B14}"/>
          </ac:spMkLst>
        </pc:spChg>
        <pc:spChg chg="mod">
          <ac:chgData name="Jonathan Arsenault" userId="fdf77038-d156-48fc-98d4-fee5a24026d9" providerId="ADAL" clId="{181B2DF1-069F-47E0-9A21-3CDB452DDA72}" dt="2022-09-16T13:31:33.897" v="16328" actId="164"/>
          <ac:spMkLst>
            <pc:docMk/>
            <pc:sldMk cId="3686817581" sldId="359"/>
            <ac:spMk id="30" creationId="{E1FB3E7A-F7E2-77A3-6794-11D0BF3BA967}"/>
          </ac:spMkLst>
        </pc:spChg>
        <pc:spChg chg="mod">
          <ac:chgData name="Jonathan Arsenault" userId="fdf77038-d156-48fc-98d4-fee5a24026d9" providerId="ADAL" clId="{181B2DF1-069F-47E0-9A21-3CDB452DDA72}" dt="2022-09-16T13:32:28.406" v="16462" actId="27636"/>
          <ac:spMkLst>
            <pc:docMk/>
            <pc:sldMk cId="3686817581" sldId="359"/>
            <ac:spMk id="31" creationId="{F442CDF4-A5CA-B090-C346-761C2799834A}"/>
          </ac:spMkLst>
        </pc:spChg>
        <pc:grpChg chg="add mod">
          <ac:chgData name="Jonathan Arsenault" userId="fdf77038-d156-48fc-98d4-fee5a24026d9" providerId="ADAL" clId="{181B2DF1-069F-47E0-9A21-3CDB452DDA72}" dt="2022-09-16T13:33:18.699" v="16548" actId="1076"/>
          <ac:grpSpMkLst>
            <pc:docMk/>
            <pc:sldMk cId="3686817581" sldId="359"/>
            <ac:grpSpMk id="7" creationId="{8E3992B0-4776-C8FE-84C6-78460C0DFF0C}"/>
          </ac:grpSpMkLst>
        </pc:grpChg>
        <pc:grpChg chg="add del mod">
          <ac:chgData name="Jonathan Arsenault" userId="fdf77038-d156-48fc-98d4-fee5a24026d9" providerId="ADAL" clId="{181B2DF1-069F-47E0-9A21-3CDB452DDA72}" dt="2022-09-14T14:33:37.020" v="6803"/>
          <ac:grpSpMkLst>
            <pc:docMk/>
            <pc:sldMk cId="3686817581" sldId="359"/>
            <ac:grpSpMk id="8" creationId="{68584D56-243C-2350-FCA6-2B9598518045}"/>
          </ac:grpSpMkLst>
        </pc:grpChg>
        <pc:grpChg chg="add mod">
          <ac:chgData name="Jonathan Arsenault" userId="fdf77038-d156-48fc-98d4-fee5a24026d9" providerId="ADAL" clId="{181B2DF1-069F-47E0-9A21-3CDB452DDA72}" dt="2022-09-16T13:33:23.813" v="16549" actId="1076"/>
          <ac:grpSpMkLst>
            <pc:docMk/>
            <pc:sldMk cId="3686817581" sldId="359"/>
            <ac:grpSpMk id="9" creationId="{F27F76D1-4239-7BF7-E239-4927248B8E50}"/>
          </ac:grpSpMkLst>
        </pc:grpChg>
        <pc:grpChg chg="add del mod">
          <ac:chgData name="Jonathan Arsenault" userId="fdf77038-d156-48fc-98d4-fee5a24026d9" providerId="ADAL" clId="{181B2DF1-069F-47E0-9A21-3CDB452DDA72}" dt="2022-09-14T14:33:37.020" v="6803"/>
          <ac:grpSpMkLst>
            <pc:docMk/>
            <pc:sldMk cId="3686817581" sldId="359"/>
            <ac:grpSpMk id="14" creationId="{F110558B-4C83-2AED-3063-18D3613C54DE}"/>
          </ac:grpSpMkLst>
        </pc:grpChg>
        <pc:grpChg chg="add del mod">
          <ac:chgData name="Jonathan Arsenault" userId="fdf77038-d156-48fc-98d4-fee5a24026d9" providerId="ADAL" clId="{181B2DF1-069F-47E0-9A21-3CDB452DDA72}" dt="2022-09-14T14:33:37.020" v="6803"/>
          <ac:grpSpMkLst>
            <pc:docMk/>
            <pc:sldMk cId="3686817581" sldId="359"/>
            <ac:grpSpMk id="18" creationId="{92D462EE-5770-B11F-CF84-B04AE9E60D14}"/>
          </ac:grpSpMkLst>
        </pc:grpChg>
        <pc:grpChg chg="mod">
          <ac:chgData name="Jonathan Arsenault" userId="fdf77038-d156-48fc-98d4-fee5a24026d9" providerId="ADAL" clId="{181B2DF1-069F-47E0-9A21-3CDB452DDA72}" dt="2022-09-16T13:31:35.740" v="16329" actId="164"/>
          <ac:grpSpMkLst>
            <pc:docMk/>
            <pc:sldMk cId="3686817581" sldId="359"/>
            <ac:grpSpMk id="32" creationId="{2ECF7A3D-B937-7640-5977-3EB54ED1C5DE}"/>
          </ac:grpSpMkLst>
        </pc:grpChg>
        <pc:grpChg chg="add del mod">
          <ac:chgData name="Jonathan Arsenault" userId="fdf77038-d156-48fc-98d4-fee5a24026d9" providerId="ADAL" clId="{181B2DF1-069F-47E0-9A21-3CDB452DDA72}" dt="2022-09-14T14:33:37.020" v="6803"/>
          <ac:grpSpMkLst>
            <pc:docMk/>
            <pc:sldMk cId="3686817581" sldId="359"/>
            <ac:grpSpMk id="34" creationId="{BDCCF337-4807-FAC5-FE0D-7357C8D30ACC}"/>
          </ac:grpSpMkLst>
        </pc:grpChg>
        <pc:grpChg chg="mod">
          <ac:chgData name="Jonathan Arsenault" userId="fdf77038-d156-48fc-98d4-fee5a24026d9" providerId="ADAL" clId="{181B2DF1-069F-47E0-9A21-3CDB452DDA72}" dt="2022-09-16T13:29:57.402" v="16314" actId="164"/>
          <ac:grpSpMkLst>
            <pc:docMk/>
            <pc:sldMk cId="3686817581" sldId="359"/>
            <ac:grpSpMk id="39" creationId="{301EBC28-9D97-AA83-56FC-131FD5BFCFEA}"/>
          </ac:grpSpMkLst>
        </pc:grpChg>
        <pc:grpChg chg="add mod">
          <ac:chgData name="Jonathan Arsenault" userId="fdf77038-d156-48fc-98d4-fee5a24026d9" providerId="ADAL" clId="{181B2DF1-069F-47E0-9A21-3CDB452DDA72}" dt="2022-09-14T14:33:42.367" v="6805" actId="164"/>
          <ac:grpSpMkLst>
            <pc:docMk/>
            <pc:sldMk cId="3686817581" sldId="359"/>
            <ac:grpSpMk id="40" creationId="{DD740DB2-6270-109C-0149-C02E47DA5653}"/>
          </ac:grpSpMkLst>
        </pc:grpChg>
        <pc:grpChg chg="add mod">
          <ac:chgData name="Jonathan Arsenault" userId="fdf77038-d156-48fc-98d4-fee5a24026d9" providerId="ADAL" clId="{181B2DF1-069F-47E0-9A21-3CDB452DDA72}" dt="2022-09-14T14:33:42.367" v="6805" actId="164"/>
          <ac:grpSpMkLst>
            <pc:docMk/>
            <pc:sldMk cId="3686817581" sldId="359"/>
            <ac:grpSpMk id="43" creationId="{C721B341-D2AA-34C1-BDB3-BD889C5E7CCD}"/>
          </ac:grpSpMkLst>
        </pc:grpChg>
        <pc:grpChg chg="add mod">
          <ac:chgData name="Jonathan Arsenault" userId="fdf77038-d156-48fc-98d4-fee5a24026d9" providerId="ADAL" clId="{181B2DF1-069F-47E0-9A21-3CDB452DDA72}" dt="2022-09-14T14:33:42.367" v="6805" actId="164"/>
          <ac:grpSpMkLst>
            <pc:docMk/>
            <pc:sldMk cId="3686817581" sldId="359"/>
            <ac:grpSpMk id="46" creationId="{A4C599EB-67C4-748E-B7E5-7B5BB358DC9B}"/>
          </ac:grpSpMkLst>
        </pc:grpChg>
        <pc:grpChg chg="add mod">
          <ac:chgData name="Jonathan Arsenault" userId="fdf77038-d156-48fc-98d4-fee5a24026d9" providerId="ADAL" clId="{181B2DF1-069F-47E0-9A21-3CDB452DDA72}" dt="2022-09-14T14:33:42.367" v="6805" actId="164"/>
          <ac:grpSpMkLst>
            <pc:docMk/>
            <pc:sldMk cId="3686817581" sldId="359"/>
            <ac:grpSpMk id="49" creationId="{9DA12AC4-CB63-01D6-7803-BFAB67518776}"/>
          </ac:grpSpMkLst>
        </pc:grpChg>
        <pc:grpChg chg="add del mod">
          <ac:chgData name="Jonathan Arsenault" userId="fdf77038-d156-48fc-98d4-fee5a24026d9" providerId="ADAL" clId="{181B2DF1-069F-47E0-9A21-3CDB452DDA72}" dt="2022-09-16T13:27:42.436" v="16204" actId="478"/>
          <ac:grpSpMkLst>
            <pc:docMk/>
            <pc:sldMk cId="3686817581" sldId="359"/>
            <ac:grpSpMk id="52" creationId="{DFDBD576-5875-B5D3-012B-10E00CC42CFD}"/>
          </ac:grpSpMkLst>
        </pc:grpChg>
        <pc:graphicFrameChg chg="del">
          <ac:chgData name="Jonathan Arsenault" userId="fdf77038-d156-48fc-98d4-fee5a24026d9" providerId="ADAL" clId="{181B2DF1-069F-47E0-9A21-3CDB452DDA72}" dt="2022-09-14T14:33:29.143" v="6801" actId="478"/>
          <ac:graphicFrameMkLst>
            <pc:docMk/>
            <pc:sldMk cId="3686817581" sldId="359"/>
            <ac:graphicFrameMk id="9" creationId="{A3C6D229-0C32-881B-514C-B9D162CE464F}"/>
          </ac:graphicFrameMkLst>
        </pc:graphicFrameChg>
        <pc:graphicFrameChg chg="del">
          <ac:chgData name="Jonathan Arsenault" userId="fdf77038-d156-48fc-98d4-fee5a24026d9" providerId="ADAL" clId="{181B2DF1-069F-47E0-9A21-3CDB452DDA72}" dt="2022-09-14T14:33:29.143" v="6801" actId="478"/>
          <ac:graphicFrameMkLst>
            <pc:docMk/>
            <pc:sldMk cId="3686817581" sldId="359"/>
            <ac:graphicFrameMk id="11" creationId="{FAFED5CB-DCB1-9B4C-770B-A23BEE2CF4D6}"/>
          </ac:graphicFrameMkLst>
        </pc:graphicFrameChg>
        <pc:graphicFrameChg chg="del">
          <ac:chgData name="Jonathan Arsenault" userId="fdf77038-d156-48fc-98d4-fee5a24026d9" providerId="ADAL" clId="{181B2DF1-069F-47E0-9A21-3CDB452DDA72}" dt="2022-09-14T14:33:29.143" v="6801" actId="478"/>
          <ac:graphicFrameMkLst>
            <pc:docMk/>
            <pc:sldMk cId="3686817581" sldId="359"/>
            <ac:graphicFrameMk id="12" creationId="{CAA913BF-28AD-40EB-7B89-F787DBE4BFFE}"/>
          </ac:graphicFrameMkLst>
        </pc:graphicFrameChg>
        <pc:graphicFrameChg chg="mod">
          <ac:chgData name="Jonathan Arsenault" userId="fdf77038-d156-48fc-98d4-fee5a24026d9" providerId="ADAL" clId="{181B2DF1-069F-47E0-9A21-3CDB452DDA72}" dt="2022-09-14T14:33:29.374" v="6802"/>
          <ac:graphicFrameMkLst>
            <pc:docMk/>
            <pc:sldMk cId="3686817581" sldId="359"/>
            <ac:graphicFrameMk id="13" creationId="{77494C0C-1D80-5552-996D-CA73F52509BB}"/>
          </ac:graphicFrameMkLst>
        </pc:graphicFrameChg>
        <pc:graphicFrameChg chg="mod">
          <ac:chgData name="Jonathan Arsenault" userId="fdf77038-d156-48fc-98d4-fee5a24026d9" providerId="ADAL" clId="{181B2DF1-069F-47E0-9A21-3CDB452DDA72}" dt="2022-09-14T14:33:29.374" v="6802"/>
          <ac:graphicFrameMkLst>
            <pc:docMk/>
            <pc:sldMk cId="3686817581" sldId="359"/>
            <ac:graphicFrameMk id="17" creationId="{88ADDB87-ACB2-3C22-C852-6FA6024D68FF}"/>
          </ac:graphicFrameMkLst>
        </pc:graphicFrameChg>
        <pc:graphicFrameChg chg="mod">
          <ac:chgData name="Jonathan Arsenault" userId="fdf77038-d156-48fc-98d4-fee5a24026d9" providerId="ADAL" clId="{181B2DF1-069F-47E0-9A21-3CDB452DDA72}" dt="2022-09-16T13:31:33.897" v="16328" actId="164"/>
          <ac:graphicFrameMkLst>
            <pc:docMk/>
            <pc:sldMk cId="3686817581" sldId="359"/>
            <ac:graphicFrameMk id="27" creationId="{53E8FE01-F320-44D5-B486-45263CD2C662}"/>
          </ac:graphicFrameMkLst>
        </pc:graphicFrameChg>
        <pc:graphicFrameChg chg="mod">
          <ac:chgData name="Jonathan Arsenault" userId="fdf77038-d156-48fc-98d4-fee5a24026d9" providerId="ADAL" clId="{181B2DF1-069F-47E0-9A21-3CDB452DDA72}" dt="2022-09-14T14:33:29.374" v="6802"/>
          <ac:graphicFrameMkLst>
            <pc:docMk/>
            <pc:sldMk cId="3686817581" sldId="359"/>
            <ac:graphicFrameMk id="33" creationId="{CA247620-E7C1-A6C8-96A7-B120680109AE}"/>
          </ac:graphicFrameMkLst>
        </pc:graphicFrameChg>
        <pc:graphicFrameChg chg="mod">
          <ac:chgData name="Jonathan Arsenault" userId="fdf77038-d156-48fc-98d4-fee5a24026d9" providerId="ADAL" clId="{181B2DF1-069F-47E0-9A21-3CDB452DDA72}" dt="2022-09-14T14:33:37.951" v="6804"/>
          <ac:graphicFrameMkLst>
            <pc:docMk/>
            <pc:sldMk cId="3686817581" sldId="359"/>
            <ac:graphicFrameMk id="42" creationId="{5A86BDF8-D6B9-7FAB-74AB-B15353283F94}"/>
          </ac:graphicFrameMkLst>
        </pc:graphicFrameChg>
        <pc:graphicFrameChg chg="mod">
          <ac:chgData name="Jonathan Arsenault" userId="fdf77038-d156-48fc-98d4-fee5a24026d9" providerId="ADAL" clId="{181B2DF1-069F-47E0-9A21-3CDB452DDA72}" dt="2022-09-14T14:33:37.951" v="6804"/>
          <ac:graphicFrameMkLst>
            <pc:docMk/>
            <pc:sldMk cId="3686817581" sldId="359"/>
            <ac:graphicFrameMk id="45" creationId="{294FF64F-A618-22CA-C60F-0CDDD7A5CF51}"/>
          </ac:graphicFrameMkLst>
        </pc:graphicFrameChg>
        <pc:graphicFrameChg chg="mod">
          <ac:chgData name="Jonathan Arsenault" userId="fdf77038-d156-48fc-98d4-fee5a24026d9" providerId="ADAL" clId="{181B2DF1-069F-47E0-9A21-3CDB452DDA72}" dt="2022-09-14T14:33:37.951" v="6804"/>
          <ac:graphicFrameMkLst>
            <pc:docMk/>
            <pc:sldMk cId="3686817581" sldId="359"/>
            <ac:graphicFrameMk id="48" creationId="{27762610-04EA-44A9-F10E-3D5C173AF689}"/>
          </ac:graphicFrameMkLst>
        </pc:graphicFrameChg>
        <pc:picChg chg="add mod">
          <ac:chgData name="Jonathan Arsenault" userId="fdf77038-d156-48fc-98d4-fee5a24026d9" providerId="ADAL" clId="{181B2DF1-069F-47E0-9A21-3CDB452DDA72}" dt="2022-09-16T13:29:57.402" v="16314" actId="164"/>
          <ac:picMkLst>
            <pc:docMk/>
            <pc:sldMk cId="3686817581" sldId="359"/>
            <ac:picMk id="6" creationId="{A42F0EFD-52B1-F916-A360-115AAB78A029}"/>
          </ac:picMkLst>
        </pc:picChg>
        <pc:picChg chg="del">
          <ac:chgData name="Jonathan Arsenault" userId="fdf77038-d156-48fc-98d4-fee5a24026d9" providerId="ADAL" clId="{181B2DF1-069F-47E0-9A21-3CDB452DDA72}" dt="2022-09-14T14:33:29.143" v="6801" actId="478"/>
          <ac:picMkLst>
            <pc:docMk/>
            <pc:sldMk cId="3686817581" sldId="359"/>
            <ac:picMk id="6" creationId="{E556AA83-6644-21E9-F8A3-E0320027DDD5}"/>
          </ac:picMkLst>
        </pc:picChg>
        <pc:picChg chg="add mod">
          <ac:chgData name="Jonathan Arsenault" userId="fdf77038-d156-48fc-98d4-fee5a24026d9" providerId="ADAL" clId="{181B2DF1-069F-47E0-9A21-3CDB452DDA72}" dt="2022-09-16T13:31:35.740" v="16329" actId="164"/>
          <ac:picMkLst>
            <pc:docMk/>
            <pc:sldMk cId="3686817581" sldId="359"/>
            <ac:picMk id="8" creationId="{C9E5AFEA-14A3-9889-E994-1A0FA52A3FE8}"/>
          </ac:picMkLst>
        </pc:picChg>
        <pc:picChg chg="mod">
          <ac:chgData name="Jonathan Arsenault" userId="fdf77038-d156-48fc-98d4-fee5a24026d9" providerId="ADAL" clId="{181B2DF1-069F-47E0-9A21-3CDB452DDA72}" dt="2022-09-14T14:33:29.374" v="6802"/>
          <ac:picMkLst>
            <pc:docMk/>
            <pc:sldMk cId="3686817581" sldId="359"/>
            <ac:picMk id="10" creationId="{B37AFC2F-B2CD-C99F-BD97-ACD5C918149E}"/>
          </ac:picMkLst>
        </pc:picChg>
        <pc:picChg chg="mod">
          <ac:chgData name="Jonathan Arsenault" userId="fdf77038-d156-48fc-98d4-fee5a24026d9" providerId="ADAL" clId="{181B2DF1-069F-47E0-9A21-3CDB452DDA72}" dt="2022-09-14T14:33:29.374" v="6802"/>
          <ac:picMkLst>
            <pc:docMk/>
            <pc:sldMk cId="3686817581" sldId="359"/>
            <ac:picMk id="15" creationId="{F4946263-1AEF-DAC1-C79D-8C5408D9C264}"/>
          </ac:picMkLst>
        </pc:picChg>
        <pc:picChg chg="del">
          <ac:chgData name="Jonathan Arsenault" userId="fdf77038-d156-48fc-98d4-fee5a24026d9" providerId="ADAL" clId="{181B2DF1-069F-47E0-9A21-3CDB452DDA72}" dt="2022-09-14T14:33:29.143" v="6801" actId="478"/>
          <ac:picMkLst>
            <pc:docMk/>
            <pc:sldMk cId="3686817581" sldId="359"/>
            <ac:picMk id="16" creationId="{5B13033F-CC4E-260D-04E9-FD045DC82F28}"/>
          </ac:picMkLst>
        </pc:picChg>
        <pc:picChg chg="del">
          <ac:chgData name="Jonathan Arsenault" userId="fdf77038-d156-48fc-98d4-fee5a24026d9" providerId="ADAL" clId="{181B2DF1-069F-47E0-9A21-3CDB452DDA72}" dt="2022-09-14T14:33:29.143" v="6801" actId="478"/>
          <ac:picMkLst>
            <pc:docMk/>
            <pc:sldMk cId="3686817581" sldId="359"/>
            <ac:picMk id="19" creationId="{66C3613B-3A4A-D5BC-C0EA-A05AF0624B55}"/>
          </ac:picMkLst>
        </pc:picChg>
        <pc:picChg chg="mod">
          <ac:chgData name="Jonathan Arsenault" userId="fdf77038-d156-48fc-98d4-fee5a24026d9" providerId="ADAL" clId="{181B2DF1-069F-47E0-9A21-3CDB452DDA72}" dt="2022-09-14T14:33:29.374" v="6802"/>
          <ac:picMkLst>
            <pc:docMk/>
            <pc:sldMk cId="3686817581" sldId="359"/>
            <ac:picMk id="26" creationId="{2446BAF2-0DC8-475E-EA45-EB06C1902055}"/>
          </ac:picMkLst>
        </pc:picChg>
        <pc:picChg chg="mod">
          <ac:chgData name="Jonathan Arsenault" userId="fdf77038-d156-48fc-98d4-fee5a24026d9" providerId="ADAL" clId="{181B2DF1-069F-47E0-9A21-3CDB452DDA72}" dt="2022-09-14T14:33:29.374" v="6802"/>
          <ac:picMkLst>
            <pc:docMk/>
            <pc:sldMk cId="3686817581" sldId="359"/>
            <ac:picMk id="35" creationId="{3F37866B-E0F4-FE95-3C12-07CCDD69BA10}"/>
          </ac:picMkLst>
        </pc:picChg>
        <pc:picChg chg="del">
          <ac:chgData name="Jonathan Arsenault" userId="fdf77038-d156-48fc-98d4-fee5a24026d9" providerId="ADAL" clId="{181B2DF1-069F-47E0-9A21-3CDB452DDA72}" dt="2022-09-14T14:33:29.143" v="6801" actId="478"/>
          <ac:picMkLst>
            <pc:docMk/>
            <pc:sldMk cId="3686817581" sldId="359"/>
            <ac:picMk id="36" creationId="{FD298EAB-626D-1EA3-F0C6-1A8B3B2CC316}"/>
          </ac:picMkLst>
        </pc:picChg>
        <pc:picChg chg="mod">
          <ac:chgData name="Jonathan Arsenault" userId="fdf77038-d156-48fc-98d4-fee5a24026d9" providerId="ADAL" clId="{181B2DF1-069F-47E0-9A21-3CDB452DDA72}" dt="2022-09-14T14:33:29.374" v="6802"/>
          <ac:picMkLst>
            <pc:docMk/>
            <pc:sldMk cId="3686817581" sldId="359"/>
            <ac:picMk id="37" creationId="{EF9A303F-19FB-1142-EDD0-E82E8A0B8409}"/>
          </ac:picMkLst>
        </pc:picChg>
        <pc:picChg chg="del">
          <ac:chgData name="Jonathan Arsenault" userId="fdf77038-d156-48fc-98d4-fee5a24026d9" providerId="ADAL" clId="{181B2DF1-069F-47E0-9A21-3CDB452DDA72}" dt="2022-09-14T14:33:29.143" v="6801" actId="478"/>
          <ac:picMkLst>
            <pc:docMk/>
            <pc:sldMk cId="3686817581" sldId="359"/>
            <ac:picMk id="38" creationId="{C8C1E9F3-3EBC-496C-CDC4-6A76536C5949}"/>
          </ac:picMkLst>
        </pc:picChg>
        <pc:picChg chg="mod">
          <ac:chgData name="Jonathan Arsenault" userId="fdf77038-d156-48fc-98d4-fee5a24026d9" providerId="ADAL" clId="{181B2DF1-069F-47E0-9A21-3CDB452DDA72}" dt="2022-09-14T14:33:37.951" v="6804"/>
          <ac:picMkLst>
            <pc:docMk/>
            <pc:sldMk cId="3686817581" sldId="359"/>
            <ac:picMk id="41" creationId="{45ED84D6-4145-F43D-34F5-ECE09DC182DB}"/>
          </ac:picMkLst>
        </pc:picChg>
        <pc:picChg chg="mod">
          <ac:chgData name="Jonathan Arsenault" userId="fdf77038-d156-48fc-98d4-fee5a24026d9" providerId="ADAL" clId="{181B2DF1-069F-47E0-9A21-3CDB452DDA72}" dt="2022-09-14T14:33:37.951" v="6804"/>
          <ac:picMkLst>
            <pc:docMk/>
            <pc:sldMk cId="3686817581" sldId="359"/>
            <ac:picMk id="44" creationId="{BB28C32C-9F2B-F837-3C9A-E47C946EB9F8}"/>
          </ac:picMkLst>
        </pc:picChg>
        <pc:picChg chg="mod">
          <ac:chgData name="Jonathan Arsenault" userId="fdf77038-d156-48fc-98d4-fee5a24026d9" providerId="ADAL" clId="{181B2DF1-069F-47E0-9A21-3CDB452DDA72}" dt="2022-09-14T14:33:37.951" v="6804"/>
          <ac:picMkLst>
            <pc:docMk/>
            <pc:sldMk cId="3686817581" sldId="359"/>
            <ac:picMk id="47" creationId="{A22A21ED-4573-3A0C-226B-BEF0A8F26BFE}"/>
          </ac:picMkLst>
        </pc:picChg>
        <pc:picChg chg="mod">
          <ac:chgData name="Jonathan Arsenault" userId="fdf77038-d156-48fc-98d4-fee5a24026d9" providerId="ADAL" clId="{181B2DF1-069F-47E0-9A21-3CDB452DDA72}" dt="2022-09-14T14:33:37.951" v="6804"/>
          <ac:picMkLst>
            <pc:docMk/>
            <pc:sldMk cId="3686817581" sldId="359"/>
            <ac:picMk id="50" creationId="{4EB33358-850C-AA02-A85A-A817C9B59575}"/>
          </ac:picMkLst>
        </pc:picChg>
        <pc:picChg chg="mod">
          <ac:chgData name="Jonathan Arsenault" userId="fdf77038-d156-48fc-98d4-fee5a24026d9" providerId="ADAL" clId="{181B2DF1-069F-47E0-9A21-3CDB452DDA72}" dt="2022-09-14T14:33:37.951" v="6804"/>
          <ac:picMkLst>
            <pc:docMk/>
            <pc:sldMk cId="3686817581" sldId="359"/>
            <ac:picMk id="51" creationId="{470ECD43-4B25-0FC1-8B85-F0412383BC9D}"/>
          </ac:picMkLst>
        </pc:picChg>
      </pc:sldChg>
      <pc:sldChg chg="addSp delSp modSp mod modNotesTx">
        <pc:chgData name="Jonathan Arsenault" userId="fdf77038-d156-48fc-98d4-fee5a24026d9" providerId="ADAL" clId="{181B2DF1-069F-47E0-9A21-3CDB452DDA72}" dt="2022-09-22T21:58:38.401" v="48093" actId="1076"/>
        <pc:sldMkLst>
          <pc:docMk/>
          <pc:sldMk cId="3401607493" sldId="360"/>
        </pc:sldMkLst>
        <pc:spChg chg="mod">
          <ac:chgData name="Jonathan Arsenault" userId="fdf77038-d156-48fc-98d4-fee5a24026d9" providerId="ADAL" clId="{181B2DF1-069F-47E0-9A21-3CDB452DDA72}" dt="2022-09-14T14:36:06.136" v="7025" actId="20577"/>
          <ac:spMkLst>
            <pc:docMk/>
            <pc:sldMk cId="3401607493" sldId="360"/>
            <ac:spMk id="5" creationId="{56DF8BAC-71C1-AFC9-B02A-3BFB18F4BFFC}"/>
          </ac:spMkLst>
        </pc:spChg>
        <pc:spChg chg="mod">
          <ac:chgData name="Jonathan Arsenault" userId="fdf77038-d156-48fc-98d4-fee5a24026d9" providerId="ADAL" clId="{181B2DF1-069F-47E0-9A21-3CDB452DDA72}" dt="2022-09-22T21:58:34.958" v="48092" actId="20577"/>
          <ac:spMkLst>
            <pc:docMk/>
            <pc:sldMk cId="3401607493" sldId="360"/>
            <ac:spMk id="32" creationId="{78817EE0-8DA9-C96B-5AB5-DC4395CD4079}"/>
          </ac:spMkLst>
        </pc:spChg>
        <pc:spChg chg="mod">
          <ac:chgData name="Jonathan Arsenault" userId="fdf77038-d156-48fc-98d4-fee5a24026d9" providerId="ADAL" clId="{181B2DF1-069F-47E0-9A21-3CDB452DDA72}" dt="2022-09-14T14:32:47.257" v="6799" actId="164"/>
          <ac:spMkLst>
            <pc:docMk/>
            <pc:sldMk cId="3401607493" sldId="360"/>
            <ac:spMk id="35" creationId="{DDEFBE59-C0E5-1597-27D2-FE7C8C5BCD67}"/>
          </ac:spMkLst>
        </pc:spChg>
        <pc:spChg chg="mod">
          <ac:chgData name="Jonathan Arsenault" userId="fdf77038-d156-48fc-98d4-fee5a24026d9" providerId="ADAL" clId="{181B2DF1-069F-47E0-9A21-3CDB452DDA72}" dt="2022-09-22T21:54:49.395" v="47989" actId="20577"/>
          <ac:spMkLst>
            <pc:docMk/>
            <pc:sldMk cId="3401607493" sldId="360"/>
            <ac:spMk id="36" creationId="{1DDD1EC9-D5A6-29F4-9C26-B44AAEE1497A}"/>
          </ac:spMkLst>
        </pc:spChg>
        <pc:spChg chg="mod">
          <ac:chgData name="Jonathan Arsenault" userId="fdf77038-d156-48fc-98d4-fee5a24026d9" providerId="ADAL" clId="{181B2DF1-069F-47E0-9A21-3CDB452DDA72}" dt="2022-09-22T21:55:12.007" v="48015" actId="20577"/>
          <ac:spMkLst>
            <pc:docMk/>
            <pc:sldMk cId="3401607493" sldId="360"/>
            <ac:spMk id="37" creationId="{EA446B7C-D756-1897-41B2-95EB74BEA3F0}"/>
          </ac:spMkLst>
        </pc:spChg>
        <pc:grpChg chg="add mod">
          <ac:chgData name="Jonathan Arsenault" userId="fdf77038-d156-48fc-98d4-fee5a24026d9" providerId="ADAL" clId="{181B2DF1-069F-47E0-9A21-3CDB452DDA72}" dt="2022-09-14T14:32:50.306" v="6800" actId="1076"/>
          <ac:grpSpMkLst>
            <pc:docMk/>
            <pc:sldMk cId="3401607493" sldId="360"/>
            <ac:grpSpMk id="3" creationId="{0D04FEE0-A100-3AEC-EF79-A435AB825C93}"/>
          </ac:grpSpMkLst>
        </pc:grpChg>
        <pc:grpChg chg="mod">
          <ac:chgData name="Jonathan Arsenault" userId="fdf77038-d156-48fc-98d4-fee5a24026d9" providerId="ADAL" clId="{181B2DF1-069F-47E0-9A21-3CDB452DDA72}" dt="2022-09-14T14:32:47.257" v="6799" actId="164"/>
          <ac:grpSpMkLst>
            <pc:docMk/>
            <pc:sldMk cId="3401607493" sldId="360"/>
            <ac:grpSpMk id="34" creationId="{226B3735-9363-9C8A-1FAA-99F6E84546A3}"/>
          </ac:grpSpMkLst>
        </pc:grpChg>
        <pc:picChg chg="add mod">
          <ac:chgData name="Jonathan Arsenault" userId="fdf77038-d156-48fc-98d4-fee5a24026d9" providerId="ADAL" clId="{181B2DF1-069F-47E0-9A21-3CDB452DDA72}" dt="2022-09-16T13:26:49.425" v="16201" actId="1076"/>
          <ac:picMkLst>
            <pc:docMk/>
            <pc:sldMk cId="3401607493" sldId="360"/>
            <ac:picMk id="7" creationId="{CA29EDD2-E2A2-AF7D-2CEA-56CA58CA7362}"/>
          </ac:picMkLst>
        </pc:picChg>
        <pc:picChg chg="mod replST">
          <ac:chgData name="Jonathan Arsenault" userId="fdf77038-d156-48fc-98d4-fee5a24026d9" providerId="ADAL" clId="{181B2DF1-069F-47E0-9A21-3CDB452DDA72}" dt="2022-09-22T21:55:07.163" v="48012" actId="1076"/>
          <ac:picMkLst>
            <pc:docMk/>
            <pc:sldMk cId="3401607493" sldId="360"/>
            <ac:picMk id="11" creationId="{04195942-27C0-8DB5-E37F-A81313EB4A69}"/>
          </ac:picMkLst>
        </pc:picChg>
        <pc:picChg chg="mod replST">
          <ac:chgData name="Jonathan Arsenault" userId="fdf77038-d156-48fc-98d4-fee5a24026d9" providerId="ADAL" clId="{181B2DF1-069F-47E0-9A21-3CDB452DDA72}" dt="2022-09-22T21:55:31.491" v="48038" actId="1076"/>
          <ac:picMkLst>
            <pc:docMk/>
            <pc:sldMk cId="3401607493" sldId="360"/>
            <ac:picMk id="18" creationId="{F4D3C1E1-D060-0030-BA89-F01347451DB6}"/>
          </ac:picMkLst>
        </pc:picChg>
        <pc:picChg chg="del mod replST">
          <ac:chgData name="Jonathan Arsenault" userId="fdf77038-d156-48fc-98d4-fee5a24026d9" providerId="ADAL" clId="{181B2DF1-069F-47E0-9A21-3CDB452DDA72}" dt="2022-09-22T21:58:25.617" v="48085" actId="478"/>
          <ac:picMkLst>
            <pc:docMk/>
            <pc:sldMk cId="3401607493" sldId="360"/>
            <ac:picMk id="23" creationId="{BF54508E-E195-51FB-5EEF-8FEDDD6B4988}"/>
          </ac:picMkLst>
        </pc:picChg>
        <pc:picChg chg="mod ord replST">
          <ac:chgData name="Jonathan Arsenault" userId="fdf77038-d156-48fc-98d4-fee5a24026d9" providerId="ADAL" clId="{181B2DF1-069F-47E0-9A21-3CDB452DDA72}" dt="2022-09-22T21:58:38.401" v="48093" actId="1076"/>
          <ac:picMkLst>
            <pc:docMk/>
            <pc:sldMk cId="3401607493" sldId="360"/>
            <ac:picMk id="25" creationId="{F9C9B255-75A7-A0FF-AEDA-4D088E9CA642}"/>
          </ac:picMkLst>
        </pc:picChg>
        <pc:picChg chg="del mod">
          <ac:chgData name="Jonathan Arsenault" userId="fdf77038-d156-48fc-98d4-fee5a24026d9" providerId="ADAL" clId="{181B2DF1-069F-47E0-9A21-3CDB452DDA72}" dt="2022-09-14T14:31:48.227" v="6781" actId="478"/>
          <ac:picMkLst>
            <pc:docMk/>
            <pc:sldMk cId="3401607493" sldId="360"/>
            <ac:picMk id="33" creationId="{AD137E25-AC92-B910-9E1C-E56C53A26987}"/>
          </ac:picMkLst>
        </pc:picChg>
      </pc:sldChg>
      <pc:sldChg chg="addSp delSp modSp mod delAnim modAnim chgLayout">
        <pc:chgData name="Jonathan Arsenault" userId="fdf77038-d156-48fc-98d4-fee5a24026d9" providerId="ADAL" clId="{181B2DF1-069F-47E0-9A21-3CDB452DDA72}" dt="2022-09-22T21:49:52.294" v="47785"/>
        <pc:sldMkLst>
          <pc:docMk/>
          <pc:sldMk cId="1238355709" sldId="361"/>
        </pc:sldMkLst>
        <pc:spChg chg="mod ord">
          <ac:chgData name="Jonathan Arsenault" userId="fdf77038-d156-48fc-98d4-fee5a24026d9" providerId="ADAL" clId="{181B2DF1-069F-47E0-9A21-3CDB452DDA72}" dt="2022-09-14T13:35:12.305" v="5350" actId="700"/>
          <ac:spMkLst>
            <pc:docMk/>
            <pc:sldMk cId="1238355709" sldId="361"/>
            <ac:spMk id="2" creationId="{8FFC14E0-B610-6610-E0B8-A4D07D6473ED}"/>
          </ac:spMkLst>
        </pc:spChg>
        <pc:spChg chg="del mod">
          <ac:chgData name="Jonathan Arsenault" userId="fdf77038-d156-48fc-98d4-fee5a24026d9" providerId="ADAL" clId="{181B2DF1-069F-47E0-9A21-3CDB452DDA72}" dt="2022-09-14T13:05:26.133" v="4939" actId="478"/>
          <ac:spMkLst>
            <pc:docMk/>
            <pc:sldMk cId="1238355709" sldId="361"/>
            <ac:spMk id="3" creationId="{CF228194-6E0A-B5C4-F00E-3DC6B20969DC}"/>
          </ac:spMkLst>
        </pc:spChg>
        <pc:spChg chg="mod ord">
          <ac:chgData name="Jonathan Arsenault" userId="fdf77038-d156-48fc-98d4-fee5a24026d9" providerId="ADAL" clId="{181B2DF1-069F-47E0-9A21-3CDB452DDA72}" dt="2022-09-14T13:35:12.305" v="5350" actId="700"/>
          <ac:spMkLst>
            <pc:docMk/>
            <pc:sldMk cId="1238355709" sldId="361"/>
            <ac:spMk id="4" creationId="{5885C30B-A432-699B-AC4D-83CE9E2CBF25}"/>
          </ac:spMkLst>
        </pc:spChg>
        <pc:spChg chg="mod ord">
          <ac:chgData name="Jonathan Arsenault" userId="fdf77038-d156-48fc-98d4-fee5a24026d9" providerId="ADAL" clId="{181B2DF1-069F-47E0-9A21-3CDB452DDA72}" dt="2022-09-14T13:35:12.305" v="5350" actId="700"/>
          <ac:spMkLst>
            <pc:docMk/>
            <pc:sldMk cId="1238355709" sldId="361"/>
            <ac:spMk id="5" creationId="{714F32DD-843C-772A-F6BD-154639838F89}"/>
          </ac:spMkLst>
        </pc:spChg>
        <pc:spChg chg="add del mod">
          <ac:chgData name="Jonathan Arsenault" userId="fdf77038-d156-48fc-98d4-fee5a24026d9" providerId="ADAL" clId="{181B2DF1-069F-47E0-9A21-3CDB452DDA72}" dt="2022-09-21T12:29:25.134" v="42317" actId="478"/>
          <ac:spMkLst>
            <pc:docMk/>
            <pc:sldMk cId="1238355709" sldId="361"/>
            <ac:spMk id="13" creationId="{0C33C42E-E066-29BB-9BE9-FC165D868DBF}"/>
          </ac:spMkLst>
        </pc:spChg>
        <pc:spChg chg="add del mod">
          <ac:chgData name="Jonathan Arsenault" userId="fdf77038-d156-48fc-98d4-fee5a24026d9" providerId="ADAL" clId="{181B2DF1-069F-47E0-9A21-3CDB452DDA72}" dt="2022-09-14T13:01:01.855" v="4870" actId="767"/>
          <ac:spMkLst>
            <pc:docMk/>
            <pc:sldMk cId="1238355709" sldId="361"/>
            <ac:spMk id="16" creationId="{33E9E16D-CD45-46CB-4A77-0CB57E1CD934}"/>
          </ac:spMkLst>
        </pc:spChg>
        <pc:spChg chg="add del mod">
          <ac:chgData name="Jonathan Arsenault" userId="fdf77038-d156-48fc-98d4-fee5a24026d9" providerId="ADAL" clId="{181B2DF1-069F-47E0-9A21-3CDB452DDA72}" dt="2022-09-14T13:05:29.892" v="4940" actId="478"/>
          <ac:spMkLst>
            <pc:docMk/>
            <pc:sldMk cId="1238355709" sldId="361"/>
            <ac:spMk id="18" creationId="{BD727D01-9280-D02C-2EE0-6C70C8EBF59B}"/>
          </ac:spMkLst>
        </pc:spChg>
        <pc:spChg chg="add del mod">
          <ac:chgData name="Jonathan Arsenault" userId="fdf77038-d156-48fc-98d4-fee5a24026d9" providerId="ADAL" clId="{181B2DF1-069F-47E0-9A21-3CDB452DDA72}" dt="2022-09-14T13:35:08.259" v="5349" actId="478"/>
          <ac:spMkLst>
            <pc:docMk/>
            <pc:sldMk cId="1238355709" sldId="361"/>
            <ac:spMk id="19" creationId="{0AF49E42-C816-7BFD-101C-DAFF349B004C}"/>
          </ac:spMkLst>
        </pc:spChg>
        <pc:spChg chg="add del">
          <ac:chgData name="Jonathan Arsenault" userId="fdf77038-d156-48fc-98d4-fee5a24026d9" providerId="ADAL" clId="{181B2DF1-069F-47E0-9A21-3CDB452DDA72}" dt="2022-09-21T15:44:55.190" v="44967" actId="22"/>
          <ac:spMkLst>
            <pc:docMk/>
            <pc:sldMk cId="1238355709" sldId="361"/>
            <ac:spMk id="19" creationId="{72F48476-5761-5A8A-A351-8E3B8DA53EAC}"/>
          </ac:spMkLst>
        </pc:spChg>
        <pc:spChg chg="mod">
          <ac:chgData name="Jonathan Arsenault" userId="fdf77038-d156-48fc-98d4-fee5a24026d9" providerId="ADAL" clId="{181B2DF1-069F-47E0-9A21-3CDB452DDA72}" dt="2022-09-14T13:11:04.340" v="5314" actId="120"/>
          <ac:spMkLst>
            <pc:docMk/>
            <pc:sldMk cId="1238355709" sldId="361"/>
            <ac:spMk id="21" creationId="{CBB56E04-B992-D873-396D-8C9D9877CF7A}"/>
          </ac:spMkLst>
        </pc:spChg>
        <pc:spChg chg="add del mod">
          <ac:chgData name="Jonathan Arsenault" userId="fdf77038-d156-48fc-98d4-fee5a24026d9" providerId="ADAL" clId="{181B2DF1-069F-47E0-9A21-3CDB452DDA72}" dt="2022-09-21T15:57:57.321" v="45243" actId="478"/>
          <ac:spMkLst>
            <pc:docMk/>
            <pc:sldMk cId="1238355709" sldId="361"/>
            <ac:spMk id="21" creationId="{EF465B70-09C1-7DBB-A78D-9BBB42C91C0E}"/>
          </ac:spMkLst>
        </pc:spChg>
        <pc:spChg chg="mod">
          <ac:chgData name="Jonathan Arsenault" userId="fdf77038-d156-48fc-98d4-fee5a24026d9" providerId="ADAL" clId="{181B2DF1-069F-47E0-9A21-3CDB452DDA72}" dt="2022-09-14T13:10:01.074" v="5243" actId="14100"/>
          <ac:spMkLst>
            <pc:docMk/>
            <pc:sldMk cId="1238355709" sldId="361"/>
            <ac:spMk id="22" creationId="{0062C8B0-5E0D-56A5-5AC5-ACA4C421BEE8}"/>
          </ac:spMkLst>
        </pc:spChg>
        <pc:spChg chg="mod">
          <ac:chgData name="Jonathan Arsenault" userId="fdf77038-d156-48fc-98d4-fee5a24026d9" providerId="ADAL" clId="{181B2DF1-069F-47E0-9A21-3CDB452DDA72}" dt="2022-09-14T13:10:06.628" v="5246" actId="27636"/>
          <ac:spMkLst>
            <pc:docMk/>
            <pc:sldMk cId="1238355709" sldId="361"/>
            <ac:spMk id="23" creationId="{AB072891-38E5-B870-5623-CD0EAF67A380}"/>
          </ac:spMkLst>
        </pc:spChg>
        <pc:spChg chg="add mod ord">
          <ac:chgData name="Jonathan Arsenault" userId="fdf77038-d156-48fc-98d4-fee5a24026d9" providerId="ADAL" clId="{181B2DF1-069F-47E0-9A21-3CDB452DDA72}" dt="2022-09-22T21:49:17.929" v="47776" actId="20577"/>
          <ac:spMkLst>
            <pc:docMk/>
            <pc:sldMk cId="1238355709" sldId="361"/>
            <ac:spMk id="24" creationId="{0149CC19-AC49-F786-95BE-23F8881086E7}"/>
          </ac:spMkLst>
        </pc:spChg>
        <pc:grpChg chg="add del mod">
          <ac:chgData name="Jonathan Arsenault" userId="fdf77038-d156-48fc-98d4-fee5a24026d9" providerId="ADAL" clId="{181B2DF1-069F-47E0-9A21-3CDB452DDA72}" dt="2022-09-21T12:20:30.351" v="42259" actId="165"/>
          <ac:grpSpMkLst>
            <pc:docMk/>
            <pc:sldMk cId="1238355709" sldId="361"/>
            <ac:grpSpMk id="3" creationId="{98794ED8-AB6D-B83C-9106-05F6C27D0A3B}"/>
          </ac:grpSpMkLst>
        </pc:grpChg>
        <pc:grpChg chg="add mod">
          <ac:chgData name="Jonathan Arsenault" userId="fdf77038-d156-48fc-98d4-fee5a24026d9" providerId="ADAL" clId="{181B2DF1-069F-47E0-9A21-3CDB452DDA72}" dt="2022-09-21T15:58:01.308" v="45247" actId="1036"/>
          <ac:grpSpMkLst>
            <pc:docMk/>
            <pc:sldMk cId="1238355709" sldId="361"/>
            <ac:grpSpMk id="14" creationId="{1E5DCDD3-ACB4-4CDD-ACA8-75492B5E3375}"/>
          </ac:grpSpMkLst>
        </pc:grpChg>
        <pc:grpChg chg="add del mod">
          <ac:chgData name="Jonathan Arsenault" userId="fdf77038-d156-48fc-98d4-fee5a24026d9" providerId="ADAL" clId="{181B2DF1-069F-47E0-9A21-3CDB452DDA72}" dt="2022-09-14T13:38:37.373" v="5451" actId="165"/>
          <ac:grpSpMkLst>
            <pc:docMk/>
            <pc:sldMk cId="1238355709" sldId="361"/>
            <ac:grpSpMk id="15" creationId="{07B11354-88BB-DEAA-E0A5-DC1476C91430}"/>
          </ac:grpSpMkLst>
        </pc:grpChg>
        <pc:grpChg chg="add del mod">
          <ac:chgData name="Jonathan Arsenault" userId="fdf77038-d156-48fc-98d4-fee5a24026d9" providerId="ADAL" clId="{181B2DF1-069F-47E0-9A21-3CDB452DDA72}" dt="2022-09-14T13:11:34.414" v="5320" actId="478"/>
          <ac:grpSpMkLst>
            <pc:docMk/>
            <pc:sldMk cId="1238355709" sldId="361"/>
            <ac:grpSpMk id="20" creationId="{59D848D5-5B7B-2F42-0AF9-1D451477B6F3}"/>
          </ac:grpSpMkLst>
        </pc:grpChg>
        <pc:grpChg chg="add mod">
          <ac:chgData name="Jonathan Arsenault" userId="fdf77038-d156-48fc-98d4-fee5a24026d9" providerId="ADAL" clId="{181B2DF1-069F-47E0-9A21-3CDB452DDA72}" dt="2022-09-21T15:58:01.308" v="45247" actId="1036"/>
          <ac:grpSpMkLst>
            <pc:docMk/>
            <pc:sldMk cId="1238355709" sldId="361"/>
            <ac:grpSpMk id="26" creationId="{515E4985-698E-CE46-AE7E-EA630942806D}"/>
          </ac:grpSpMkLst>
        </pc:grpChg>
        <pc:grpChg chg="add mod">
          <ac:chgData name="Jonathan Arsenault" userId="fdf77038-d156-48fc-98d4-fee5a24026d9" providerId="ADAL" clId="{181B2DF1-069F-47E0-9A21-3CDB452DDA72}" dt="2022-09-21T15:58:01.308" v="45247" actId="1036"/>
          <ac:grpSpMkLst>
            <pc:docMk/>
            <pc:sldMk cId="1238355709" sldId="361"/>
            <ac:grpSpMk id="27" creationId="{8244ECFB-E7EE-AF9F-BF5D-95E989F5054B}"/>
          </ac:grpSpMkLst>
        </pc:grpChg>
        <pc:grpChg chg="add mod">
          <ac:chgData name="Jonathan Arsenault" userId="fdf77038-d156-48fc-98d4-fee5a24026d9" providerId="ADAL" clId="{181B2DF1-069F-47E0-9A21-3CDB452DDA72}" dt="2022-09-21T15:58:01.308" v="45247" actId="1036"/>
          <ac:grpSpMkLst>
            <pc:docMk/>
            <pc:sldMk cId="1238355709" sldId="361"/>
            <ac:grpSpMk id="28" creationId="{5F4FB80D-DA31-C3BF-556B-94D73CF894AD}"/>
          </ac:grpSpMkLst>
        </pc:grpChg>
        <pc:graphicFrameChg chg="add mod modGraphic">
          <ac:chgData name="Jonathan Arsenault" userId="fdf77038-d156-48fc-98d4-fee5a24026d9" providerId="ADAL" clId="{181B2DF1-069F-47E0-9A21-3CDB452DDA72}" dt="2022-09-22T21:48:23.915" v="47694"/>
          <ac:graphicFrameMkLst>
            <pc:docMk/>
            <pc:sldMk cId="1238355709" sldId="361"/>
            <ac:graphicFrameMk id="6" creationId="{CD37CBA7-A55A-CE8D-E097-A41D87F2936B}"/>
          </ac:graphicFrameMkLst>
        </pc:graphicFrameChg>
        <pc:graphicFrameChg chg="add mod topLvl modGraphic">
          <ac:chgData name="Jonathan Arsenault" userId="fdf77038-d156-48fc-98d4-fee5a24026d9" providerId="ADAL" clId="{181B2DF1-069F-47E0-9A21-3CDB452DDA72}" dt="2022-09-22T21:48:23.916" v="47695"/>
          <ac:graphicFrameMkLst>
            <pc:docMk/>
            <pc:sldMk cId="1238355709" sldId="361"/>
            <ac:graphicFrameMk id="7" creationId="{80CAA007-7514-9847-8026-FCA011CAD7B3}"/>
          </ac:graphicFrameMkLst>
        </pc:graphicFrameChg>
        <pc:graphicFrameChg chg="add mod topLvl modGraphic">
          <ac:chgData name="Jonathan Arsenault" userId="fdf77038-d156-48fc-98d4-fee5a24026d9" providerId="ADAL" clId="{181B2DF1-069F-47E0-9A21-3CDB452DDA72}" dt="2022-09-21T12:27:44.358" v="42303" actId="207"/>
          <ac:graphicFrameMkLst>
            <pc:docMk/>
            <pc:sldMk cId="1238355709" sldId="361"/>
            <ac:graphicFrameMk id="8" creationId="{95F49C39-3AD8-04A0-52CC-D9C8B56F8447}"/>
          </ac:graphicFrameMkLst>
        </pc:graphicFrameChg>
        <pc:graphicFrameChg chg="add del mod topLvl modGraphic">
          <ac:chgData name="Jonathan Arsenault" userId="fdf77038-d156-48fc-98d4-fee5a24026d9" providerId="ADAL" clId="{181B2DF1-069F-47E0-9A21-3CDB452DDA72}" dt="2022-09-21T12:22:09.303" v="42281" actId="478"/>
          <ac:graphicFrameMkLst>
            <pc:docMk/>
            <pc:sldMk cId="1238355709" sldId="361"/>
            <ac:graphicFrameMk id="12" creationId="{891C61A4-90EE-EFB6-E844-B23A565E9D57}"/>
          </ac:graphicFrameMkLst>
        </pc:graphicFrameChg>
        <pc:graphicFrameChg chg="add mod modGraphic">
          <ac:chgData name="Jonathan Arsenault" userId="fdf77038-d156-48fc-98d4-fee5a24026d9" providerId="ADAL" clId="{181B2DF1-069F-47E0-9A21-3CDB452DDA72}" dt="2022-09-22T21:48:23.916" v="47696"/>
          <ac:graphicFrameMkLst>
            <pc:docMk/>
            <pc:sldMk cId="1238355709" sldId="361"/>
            <ac:graphicFrameMk id="15" creationId="{8E20F1E5-B9AF-A390-5332-27FE204770B3}"/>
          </ac:graphicFrameMkLst>
        </pc:graphicFrameChg>
        <pc:graphicFrameChg chg="add mod modGraphic">
          <ac:chgData name="Jonathan Arsenault" userId="fdf77038-d156-48fc-98d4-fee5a24026d9" providerId="ADAL" clId="{181B2DF1-069F-47E0-9A21-3CDB452DDA72}" dt="2022-09-21T15:58:01.308" v="45247" actId="1036"/>
          <ac:graphicFrameMkLst>
            <pc:docMk/>
            <pc:sldMk cId="1238355709" sldId="361"/>
            <ac:graphicFrameMk id="16" creationId="{343B6DD7-08C7-498D-9A87-6585BDCAD8F2}"/>
          </ac:graphicFrameMkLst>
        </pc:graphicFrameChg>
        <pc:graphicFrameChg chg="add mod modGraphic">
          <ac:chgData name="Jonathan Arsenault" userId="fdf77038-d156-48fc-98d4-fee5a24026d9" providerId="ADAL" clId="{181B2DF1-069F-47E0-9A21-3CDB452DDA72}" dt="2022-09-22T21:48:23.916" v="47697"/>
          <ac:graphicFrameMkLst>
            <pc:docMk/>
            <pc:sldMk cId="1238355709" sldId="361"/>
            <ac:graphicFrameMk id="17" creationId="{A661BFE3-4478-AAD9-AB9F-76DE9F5BFA7A}"/>
          </ac:graphicFrameMkLst>
        </pc:graphicFrameChg>
        <pc:picChg chg="add mod topLvl">
          <ac:chgData name="Jonathan Arsenault" userId="fdf77038-d156-48fc-98d4-fee5a24026d9" providerId="ADAL" clId="{181B2DF1-069F-47E0-9A21-3CDB452DDA72}" dt="2022-09-14T13:38:59.134" v="5454" actId="164"/>
          <ac:picMkLst>
            <pc:docMk/>
            <pc:sldMk cId="1238355709" sldId="361"/>
            <ac:picMk id="9" creationId="{E7A27184-EB67-2CD4-31A2-04B7E82B46E4}"/>
          </ac:picMkLst>
        </pc:picChg>
        <pc:picChg chg="add mod topLvl">
          <ac:chgData name="Jonathan Arsenault" userId="fdf77038-d156-48fc-98d4-fee5a24026d9" providerId="ADAL" clId="{181B2DF1-069F-47E0-9A21-3CDB452DDA72}" dt="2022-09-14T13:38:59.134" v="5454" actId="164"/>
          <ac:picMkLst>
            <pc:docMk/>
            <pc:sldMk cId="1238355709" sldId="361"/>
            <ac:picMk id="10" creationId="{9C0919EE-9E17-1DD6-7CAE-C0E6F425EF71}"/>
          </ac:picMkLst>
        </pc:picChg>
        <pc:picChg chg="add del mod">
          <ac:chgData name="Jonathan Arsenault" userId="fdf77038-d156-48fc-98d4-fee5a24026d9" providerId="ADAL" clId="{181B2DF1-069F-47E0-9A21-3CDB452DDA72}" dt="2022-09-14T12:57:52.762" v="4676" actId="478"/>
          <ac:picMkLst>
            <pc:docMk/>
            <pc:sldMk cId="1238355709" sldId="361"/>
            <ac:picMk id="11" creationId="{1DCC5052-4527-BFCE-4E86-5F455B7F8AA6}"/>
          </ac:picMkLst>
        </pc:picChg>
        <pc:picChg chg="add del mod topLvl">
          <ac:chgData name="Jonathan Arsenault" userId="fdf77038-d156-48fc-98d4-fee5a24026d9" providerId="ADAL" clId="{181B2DF1-069F-47E0-9A21-3CDB452DDA72}" dt="2022-09-21T12:20:38.139" v="42262" actId="478"/>
          <ac:picMkLst>
            <pc:docMk/>
            <pc:sldMk cId="1238355709" sldId="361"/>
            <ac:picMk id="11" creationId="{2F547C31-3F1C-042A-966B-6AB9722051A6}"/>
          </ac:picMkLst>
        </pc:picChg>
        <pc:picChg chg="mod replST">
          <ac:chgData name="Jonathan Arsenault" userId="fdf77038-d156-48fc-98d4-fee5a24026d9" providerId="ADAL" clId="{181B2DF1-069F-47E0-9A21-3CDB452DDA72}" dt="2022-09-22T21:48:04.240" v="47688" actId="1076"/>
          <ac:picMkLst>
            <pc:docMk/>
            <pc:sldMk cId="1238355709" sldId="361"/>
            <ac:picMk id="11" creationId="{E7E64AD1-A1FE-7470-4F81-8FD85C4104E8}"/>
          </ac:picMkLst>
        </pc:picChg>
        <pc:picChg chg="add del mod">
          <ac:chgData name="Jonathan Arsenault" userId="fdf77038-d156-48fc-98d4-fee5a24026d9" providerId="ADAL" clId="{181B2DF1-069F-47E0-9A21-3CDB452DDA72}" dt="2022-09-22T21:48:29.031" v="47723" actId="478"/>
          <ac:picMkLst>
            <pc:docMk/>
            <pc:sldMk cId="1238355709" sldId="361"/>
            <ac:picMk id="12" creationId="{C39E51C1-EA2D-EE87-7A5E-012CA6FCEA9A}"/>
          </ac:picMkLst>
        </pc:picChg>
        <pc:picChg chg="add del mod">
          <ac:chgData name="Jonathan Arsenault" userId="fdf77038-d156-48fc-98d4-fee5a24026d9" providerId="ADAL" clId="{181B2DF1-069F-47E0-9A21-3CDB452DDA72}" dt="2022-09-14T12:58:05.976" v="4680" actId="478"/>
          <ac:picMkLst>
            <pc:docMk/>
            <pc:sldMk cId="1238355709" sldId="361"/>
            <ac:picMk id="12" creationId="{D1561998-050B-00A5-9750-55F41A2C3191}"/>
          </ac:picMkLst>
        </pc:picChg>
        <pc:picChg chg="add del mod">
          <ac:chgData name="Jonathan Arsenault" userId="fdf77038-d156-48fc-98d4-fee5a24026d9" providerId="ADAL" clId="{181B2DF1-069F-47E0-9A21-3CDB452DDA72}" dt="2022-09-14T12:58:15.052" v="4683" actId="478"/>
          <ac:picMkLst>
            <pc:docMk/>
            <pc:sldMk cId="1238355709" sldId="361"/>
            <ac:picMk id="13" creationId="{D961F784-FF0B-9606-6804-8F9D8C9AA91B}"/>
          </ac:picMkLst>
        </pc:picChg>
        <pc:picChg chg="mod ord replST">
          <ac:chgData name="Jonathan Arsenault" userId="fdf77038-d156-48fc-98d4-fee5a24026d9" providerId="ADAL" clId="{181B2DF1-069F-47E0-9A21-3CDB452DDA72}" dt="2022-09-22T21:48:32.792" v="47729" actId="1036"/>
          <ac:picMkLst>
            <pc:docMk/>
            <pc:sldMk cId="1238355709" sldId="361"/>
            <ac:picMk id="18" creationId="{46C7951F-907E-02F2-1983-7DEFCD5CD708}"/>
          </ac:picMkLst>
        </pc:picChg>
        <pc:picChg chg="add del mod">
          <ac:chgData name="Jonathan Arsenault" userId="fdf77038-d156-48fc-98d4-fee5a24026d9" providerId="ADAL" clId="{181B2DF1-069F-47E0-9A21-3CDB452DDA72}" dt="2022-09-22T21:48:57.803" v="47763" actId="478"/>
          <ac:picMkLst>
            <pc:docMk/>
            <pc:sldMk cId="1238355709" sldId="361"/>
            <ac:picMk id="19" creationId="{16FEAF6D-64A6-DC3D-9F37-4197B409B4D4}"/>
          </ac:picMkLst>
        </pc:picChg>
        <pc:picChg chg="mod ord replST">
          <ac:chgData name="Jonathan Arsenault" userId="fdf77038-d156-48fc-98d4-fee5a24026d9" providerId="ADAL" clId="{181B2DF1-069F-47E0-9A21-3CDB452DDA72}" dt="2022-09-22T21:48:57.803" v="47765" actId="962"/>
          <ac:picMkLst>
            <pc:docMk/>
            <pc:sldMk cId="1238355709" sldId="361"/>
            <ac:picMk id="21" creationId="{144DA675-9E86-7797-A417-3D85A50DF0A9}"/>
          </ac:picMkLst>
        </pc:picChg>
        <pc:picChg chg="add mod">
          <ac:chgData name="Jonathan Arsenault" userId="fdf77038-d156-48fc-98d4-fee5a24026d9" providerId="ADAL" clId="{181B2DF1-069F-47E0-9A21-3CDB452DDA72}" dt="2022-09-22T21:49:22.823" v="47780" actId="1038"/>
          <ac:picMkLst>
            <pc:docMk/>
            <pc:sldMk cId="1238355709" sldId="361"/>
            <ac:picMk id="22" creationId="{4B0DAB69-B099-752C-E921-9C6B27896136}"/>
          </ac:picMkLst>
        </pc:picChg>
        <pc:picChg chg="del mod">
          <ac:chgData name="Jonathan Arsenault" userId="fdf77038-d156-48fc-98d4-fee5a24026d9" providerId="ADAL" clId="{181B2DF1-069F-47E0-9A21-3CDB452DDA72}" dt="2022-09-14T12:58:25.203" v="4685" actId="478"/>
          <ac:picMkLst>
            <pc:docMk/>
            <pc:sldMk cId="1238355709" sldId="361"/>
            <ac:picMk id="25" creationId="{5E5CE913-4AD9-2B41-40F9-E68E4AE3CB02}"/>
          </ac:picMkLst>
        </pc:picChg>
        <pc:picChg chg="mod">
          <ac:chgData name="Jonathan Arsenault" userId="fdf77038-d156-48fc-98d4-fee5a24026d9" providerId="ADAL" clId="{181B2DF1-069F-47E0-9A21-3CDB452DDA72}" dt="2022-09-14T12:58:31.088" v="4686" actId="164"/>
          <ac:picMkLst>
            <pc:docMk/>
            <pc:sldMk cId="1238355709" sldId="361"/>
            <ac:picMk id="34" creationId="{CADB28BF-6256-859D-E91E-0856A0E656EE}"/>
          </ac:picMkLst>
        </pc:picChg>
        <pc:picChg chg="mod topLvl">
          <ac:chgData name="Jonathan Arsenault" userId="fdf77038-d156-48fc-98d4-fee5a24026d9" providerId="ADAL" clId="{181B2DF1-069F-47E0-9A21-3CDB452DDA72}" dt="2022-09-14T13:38:51.132" v="5452" actId="164"/>
          <ac:picMkLst>
            <pc:docMk/>
            <pc:sldMk cId="1238355709" sldId="361"/>
            <ac:picMk id="36" creationId="{130113E9-3DD2-568D-E941-33A5EF350197}"/>
          </ac:picMkLst>
        </pc:picChg>
        <pc:picChg chg="mod topLvl">
          <ac:chgData name="Jonathan Arsenault" userId="fdf77038-d156-48fc-98d4-fee5a24026d9" providerId="ADAL" clId="{181B2DF1-069F-47E0-9A21-3CDB452DDA72}" dt="2022-09-14T13:38:55.217" v="5453" actId="164"/>
          <ac:picMkLst>
            <pc:docMk/>
            <pc:sldMk cId="1238355709" sldId="361"/>
            <ac:picMk id="39" creationId="{FB086B78-0832-747F-7C85-03BCF5BC1A3F}"/>
          </ac:picMkLst>
        </pc:picChg>
      </pc:sldChg>
      <pc:sldChg chg="modSp del mod">
        <pc:chgData name="Jonathan Arsenault" userId="fdf77038-d156-48fc-98d4-fee5a24026d9" providerId="ADAL" clId="{181B2DF1-069F-47E0-9A21-3CDB452DDA72}" dt="2022-09-16T14:00:04.262" v="17043" actId="2696"/>
        <pc:sldMkLst>
          <pc:docMk/>
          <pc:sldMk cId="4060835716" sldId="362"/>
        </pc:sldMkLst>
        <pc:spChg chg="mod">
          <ac:chgData name="Jonathan Arsenault" userId="fdf77038-d156-48fc-98d4-fee5a24026d9" providerId="ADAL" clId="{181B2DF1-069F-47E0-9A21-3CDB452DDA72}" dt="2022-09-14T19:22:30.699" v="10589" actId="20577"/>
          <ac:spMkLst>
            <pc:docMk/>
            <pc:sldMk cId="4060835716" sldId="362"/>
            <ac:spMk id="2" creationId="{29D3E189-A45C-9B5A-5E19-38160CB5AA4B}"/>
          </ac:spMkLst>
        </pc:spChg>
        <pc:spChg chg="mod">
          <ac:chgData name="Jonathan Arsenault" userId="fdf77038-d156-48fc-98d4-fee5a24026d9" providerId="ADAL" clId="{181B2DF1-069F-47E0-9A21-3CDB452DDA72}" dt="2022-09-14T19:14:58.005" v="10345" actId="20577"/>
          <ac:spMkLst>
            <pc:docMk/>
            <pc:sldMk cId="4060835716" sldId="362"/>
            <ac:spMk id="3" creationId="{0A5D57BA-6309-DBCE-71A1-6DE46326EDC1}"/>
          </ac:spMkLst>
        </pc:spChg>
        <pc:spChg chg="mod">
          <ac:chgData name="Jonathan Arsenault" userId="fdf77038-d156-48fc-98d4-fee5a24026d9" providerId="ADAL" clId="{181B2DF1-069F-47E0-9A21-3CDB452DDA72}" dt="2022-09-14T19:14:54.228" v="10344" actId="20577"/>
          <ac:spMkLst>
            <pc:docMk/>
            <pc:sldMk cId="4060835716" sldId="362"/>
            <ac:spMk id="5" creationId="{044138C7-C25D-E4F2-A6D9-1AE875078BAA}"/>
          </ac:spMkLst>
        </pc:spChg>
        <pc:graphicFrameChg chg="mod">
          <ac:chgData name="Jonathan Arsenault" userId="fdf77038-d156-48fc-98d4-fee5a24026d9" providerId="ADAL" clId="{181B2DF1-069F-47E0-9A21-3CDB452DDA72}" dt="2022-09-14T19:15:01.705" v="10346" actId="1076"/>
          <ac:graphicFrameMkLst>
            <pc:docMk/>
            <pc:sldMk cId="4060835716" sldId="362"/>
            <ac:graphicFrameMk id="6" creationId="{C63E881D-B9AF-DD1A-EEC2-A00D7DD3A60A}"/>
          </ac:graphicFrameMkLst>
        </pc:graphicFrameChg>
        <pc:graphicFrameChg chg="mod">
          <ac:chgData name="Jonathan Arsenault" userId="fdf77038-d156-48fc-98d4-fee5a24026d9" providerId="ADAL" clId="{181B2DF1-069F-47E0-9A21-3CDB452DDA72}" dt="2022-09-14T19:15:04.761" v="10347" actId="1076"/>
          <ac:graphicFrameMkLst>
            <pc:docMk/>
            <pc:sldMk cId="4060835716" sldId="362"/>
            <ac:graphicFrameMk id="7" creationId="{4F62825F-EC1A-C8F1-9D54-AE8036125832}"/>
          </ac:graphicFrameMkLst>
        </pc:graphicFrameChg>
      </pc:sldChg>
      <pc:sldChg chg="del">
        <pc:chgData name="Jonathan Arsenault" userId="fdf77038-d156-48fc-98d4-fee5a24026d9" providerId="ADAL" clId="{181B2DF1-069F-47E0-9A21-3CDB452DDA72}" dt="2022-09-14T19:19:49.022" v="10558" actId="2696"/>
        <pc:sldMkLst>
          <pc:docMk/>
          <pc:sldMk cId="3325455703" sldId="363"/>
        </pc:sldMkLst>
      </pc:sldChg>
      <pc:sldChg chg="addSp delSp modSp mod modAnim modNotesTx">
        <pc:chgData name="Jonathan Arsenault" userId="fdf77038-d156-48fc-98d4-fee5a24026d9" providerId="ADAL" clId="{181B2DF1-069F-47E0-9A21-3CDB452DDA72}" dt="2022-09-20T18:07:46.792" v="36392" actId="20577"/>
        <pc:sldMkLst>
          <pc:docMk/>
          <pc:sldMk cId="1405914080" sldId="364"/>
        </pc:sldMkLst>
        <pc:spChg chg="mod">
          <ac:chgData name="Jonathan Arsenault" userId="fdf77038-d156-48fc-98d4-fee5a24026d9" providerId="ADAL" clId="{181B2DF1-069F-47E0-9A21-3CDB452DDA72}" dt="2022-09-19T18:04:03.220" v="28462" actId="20577"/>
          <ac:spMkLst>
            <pc:docMk/>
            <pc:sldMk cId="1405914080" sldId="364"/>
            <ac:spMk id="2" creationId="{29D3E189-A45C-9B5A-5E19-38160CB5AA4B}"/>
          </ac:spMkLst>
        </pc:spChg>
        <pc:spChg chg="add del mod">
          <ac:chgData name="Jonathan Arsenault" userId="fdf77038-d156-48fc-98d4-fee5a24026d9" providerId="ADAL" clId="{181B2DF1-069F-47E0-9A21-3CDB452DDA72}" dt="2022-09-19T18:20:08.078" v="28593" actId="478"/>
          <ac:spMkLst>
            <pc:docMk/>
            <pc:sldMk cId="1405914080" sldId="364"/>
            <ac:spMk id="5" creationId="{5160F266-6C99-F920-A6F1-7737A1CD65E0}"/>
          </ac:spMkLst>
        </pc:spChg>
        <pc:spChg chg="del mod">
          <ac:chgData name="Jonathan Arsenault" userId="fdf77038-d156-48fc-98d4-fee5a24026d9" providerId="ADAL" clId="{181B2DF1-069F-47E0-9A21-3CDB452DDA72}" dt="2022-09-19T18:04:05.876" v="28463" actId="478"/>
          <ac:spMkLst>
            <pc:docMk/>
            <pc:sldMk cId="1405914080" sldId="364"/>
            <ac:spMk id="7" creationId="{41383C90-040F-370B-A3CD-242633E54539}"/>
          </ac:spMkLst>
        </pc:spChg>
        <pc:spChg chg="add mod">
          <ac:chgData name="Jonathan Arsenault" userId="fdf77038-d156-48fc-98d4-fee5a24026d9" providerId="ADAL" clId="{181B2DF1-069F-47E0-9A21-3CDB452DDA72}" dt="2022-09-19T18:18:50.683" v="28585" actId="164"/>
          <ac:spMkLst>
            <pc:docMk/>
            <pc:sldMk cId="1405914080" sldId="364"/>
            <ac:spMk id="11" creationId="{950B2D9F-7E12-ECB0-B572-37241C1D09B2}"/>
          </ac:spMkLst>
        </pc:spChg>
        <pc:spChg chg="add mod ord">
          <ac:chgData name="Jonathan Arsenault" userId="fdf77038-d156-48fc-98d4-fee5a24026d9" providerId="ADAL" clId="{181B2DF1-069F-47E0-9A21-3CDB452DDA72}" dt="2022-09-19T18:18:59.993" v="28589" actId="164"/>
          <ac:spMkLst>
            <pc:docMk/>
            <pc:sldMk cId="1405914080" sldId="364"/>
            <ac:spMk id="12" creationId="{830D4C6B-031C-D103-7F97-5113ECD25F91}"/>
          </ac:spMkLst>
        </pc:spChg>
        <pc:spChg chg="add mod">
          <ac:chgData name="Jonathan Arsenault" userId="fdf77038-d156-48fc-98d4-fee5a24026d9" providerId="ADAL" clId="{181B2DF1-069F-47E0-9A21-3CDB452DDA72}" dt="2022-09-19T18:18:53.068" v="28587" actId="571"/>
          <ac:spMkLst>
            <pc:docMk/>
            <pc:sldMk cId="1405914080" sldId="364"/>
            <ac:spMk id="15" creationId="{4023029C-61A4-7E64-3448-71DD2E853046}"/>
          </ac:spMkLst>
        </pc:spChg>
        <pc:spChg chg="mod">
          <ac:chgData name="Jonathan Arsenault" userId="fdf77038-d156-48fc-98d4-fee5a24026d9" providerId="ADAL" clId="{181B2DF1-069F-47E0-9A21-3CDB452DDA72}" dt="2022-09-20T18:06:39.013" v="36206" actId="20577"/>
          <ac:spMkLst>
            <pc:docMk/>
            <pc:sldMk cId="1405914080" sldId="364"/>
            <ac:spMk id="19" creationId="{6C7EEDF1-81B3-6C32-F6EE-180F8C8F6AA8}"/>
          </ac:spMkLst>
        </pc:spChg>
        <pc:grpChg chg="add mod">
          <ac:chgData name="Jonathan Arsenault" userId="fdf77038-d156-48fc-98d4-fee5a24026d9" providerId="ADAL" clId="{181B2DF1-069F-47E0-9A21-3CDB452DDA72}" dt="2022-09-19T18:20:15.066" v="28613" actId="1035"/>
          <ac:grpSpMkLst>
            <pc:docMk/>
            <pc:sldMk cId="1405914080" sldId="364"/>
            <ac:grpSpMk id="13" creationId="{35ADA5B8-25F7-2631-A519-A6954463C520}"/>
          </ac:grpSpMkLst>
        </pc:grpChg>
        <pc:grpChg chg="add mod">
          <ac:chgData name="Jonathan Arsenault" userId="fdf77038-d156-48fc-98d4-fee5a24026d9" providerId="ADAL" clId="{181B2DF1-069F-47E0-9A21-3CDB452DDA72}" dt="2022-09-19T18:20:18.083" v="28621" actId="1035"/>
          <ac:grpSpMkLst>
            <pc:docMk/>
            <pc:sldMk cId="1405914080" sldId="364"/>
            <ac:grpSpMk id="16" creationId="{9C7FD7C6-115D-EE30-8152-43DB68609237}"/>
          </ac:grpSpMkLst>
        </pc:grpChg>
        <pc:picChg chg="add mod">
          <ac:chgData name="Jonathan Arsenault" userId="fdf77038-d156-48fc-98d4-fee5a24026d9" providerId="ADAL" clId="{181B2DF1-069F-47E0-9A21-3CDB452DDA72}" dt="2022-09-19T18:18:50.683" v="28585" actId="164"/>
          <ac:picMkLst>
            <pc:docMk/>
            <pc:sldMk cId="1405914080" sldId="364"/>
            <ac:picMk id="8" creationId="{7808BC3C-35A5-EA7C-C57F-12DAA788A0C4}"/>
          </ac:picMkLst>
        </pc:picChg>
        <pc:picChg chg="add mod ord">
          <ac:chgData name="Jonathan Arsenault" userId="fdf77038-d156-48fc-98d4-fee5a24026d9" providerId="ADAL" clId="{181B2DF1-069F-47E0-9A21-3CDB452DDA72}" dt="2022-09-19T18:18:59.993" v="28589" actId="164"/>
          <ac:picMkLst>
            <pc:docMk/>
            <pc:sldMk cId="1405914080" sldId="364"/>
            <ac:picMk id="10" creationId="{91D74C6A-92A2-88E2-5DF3-ECCC68BB0902}"/>
          </ac:picMkLst>
        </pc:picChg>
        <pc:picChg chg="add mod">
          <ac:chgData name="Jonathan Arsenault" userId="fdf77038-d156-48fc-98d4-fee5a24026d9" providerId="ADAL" clId="{181B2DF1-069F-47E0-9A21-3CDB452DDA72}" dt="2022-09-19T18:18:53.068" v="28587" actId="571"/>
          <ac:picMkLst>
            <pc:docMk/>
            <pc:sldMk cId="1405914080" sldId="364"/>
            <ac:picMk id="14" creationId="{515A4F5A-753F-9736-28CD-1C9005218C0A}"/>
          </ac:picMkLst>
        </pc:picChg>
      </pc:sldChg>
      <pc:sldChg chg="addSp delSp modSp mod modAnim modNotesTx">
        <pc:chgData name="Jonathan Arsenault" userId="fdf77038-d156-48fc-98d4-fee5a24026d9" providerId="ADAL" clId="{181B2DF1-069F-47E0-9A21-3CDB452DDA72}" dt="2022-09-22T01:06:03.006" v="46190"/>
        <pc:sldMkLst>
          <pc:docMk/>
          <pc:sldMk cId="2573688938" sldId="365"/>
        </pc:sldMkLst>
        <pc:spChg chg="mod">
          <ac:chgData name="Jonathan Arsenault" userId="fdf77038-d156-48fc-98d4-fee5a24026d9" providerId="ADAL" clId="{181B2DF1-069F-47E0-9A21-3CDB452DDA72}" dt="2022-09-22T01:05:30.265" v="46185" actId="6549"/>
          <ac:spMkLst>
            <pc:docMk/>
            <pc:sldMk cId="2573688938" sldId="365"/>
            <ac:spMk id="3" creationId="{AFC3D160-16F7-6099-541E-0E009F161D33}"/>
          </ac:spMkLst>
        </pc:spChg>
        <pc:spChg chg="add del mod">
          <ac:chgData name="Jonathan Arsenault" userId="fdf77038-d156-48fc-98d4-fee5a24026d9" providerId="ADAL" clId="{181B2DF1-069F-47E0-9A21-3CDB452DDA72}" dt="2022-09-21T14:52:31.881" v="43895"/>
          <ac:spMkLst>
            <pc:docMk/>
            <pc:sldMk cId="2573688938" sldId="365"/>
            <ac:spMk id="6" creationId="{8DBCA067-4937-2B00-2FE6-0ABA1A62DCB0}"/>
          </ac:spMkLst>
        </pc:spChg>
        <pc:spChg chg="add del mod">
          <ac:chgData name="Jonathan Arsenault" userId="fdf77038-d156-48fc-98d4-fee5a24026d9" providerId="ADAL" clId="{181B2DF1-069F-47E0-9A21-3CDB452DDA72}" dt="2022-09-21T14:53:44.334" v="43985"/>
          <ac:spMkLst>
            <pc:docMk/>
            <pc:sldMk cId="2573688938" sldId="365"/>
            <ac:spMk id="7" creationId="{02ED3723-6846-E1ED-F09A-06E29433DB46}"/>
          </ac:spMkLst>
        </pc:spChg>
        <pc:picChg chg="add mod">
          <ac:chgData name="Jonathan Arsenault" userId="fdf77038-d156-48fc-98d4-fee5a24026d9" providerId="ADAL" clId="{181B2DF1-069F-47E0-9A21-3CDB452DDA72}" dt="2022-09-22T01:05:39.124" v="46187" actId="1076"/>
          <ac:picMkLst>
            <pc:docMk/>
            <pc:sldMk cId="2573688938" sldId="365"/>
            <ac:picMk id="7" creationId="{EA523CFB-B82D-AF1A-DC29-04FEAFB91CDC}"/>
          </ac:picMkLst>
        </pc:picChg>
      </pc:sldChg>
      <pc:sldChg chg="addSp delSp modSp del mod">
        <pc:chgData name="Jonathan Arsenault" userId="fdf77038-d156-48fc-98d4-fee5a24026d9" providerId="ADAL" clId="{181B2DF1-069F-47E0-9A21-3CDB452DDA72}" dt="2022-09-15T22:44:22.549" v="14212" actId="2696"/>
        <pc:sldMkLst>
          <pc:docMk/>
          <pc:sldMk cId="2950442913" sldId="366"/>
        </pc:sldMkLst>
        <pc:spChg chg="mod">
          <ac:chgData name="Jonathan Arsenault" userId="fdf77038-d156-48fc-98d4-fee5a24026d9" providerId="ADAL" clId="{181B2DF1-069F-47E0-9A21-3CDB452DDA72}" dt="2022-09-13T19:18:27.040" v="3147" actId="20577"/>
          <ac:spMkLst>
            <pc:docMk/>
            <pc:sldMk cId="2950442913" sldId="366"/>
            <ac:spMk id="2" creationId="{8934DFD1-B651-9FAC-0C75-F3DFCDCE8353}"/>
          </ac:spMkLst>
        </pc:spChg>
        <pc:spChg chg="del mod">
          <ac:chgData name="Jonathan Arsenault" userId="fdf77038-d156-48fc-98d4-fee5a24026d9" providerId="ADAL" clId="{181B2DF1-069F-47E0-9A21-3CDB452DDA72}" dt="2022-09-13T19:18:38.394" v="3187" actId="478"/>
          <ac:spMkLst>
            <pc:docMk/>
            <pc:sldMk cId="2950442913" sldId="366"/>
            <ac:spMk id="3" creationId="{161CA95B-4594-99CF-0AD9-057262B71A95}"/>
          </ac:spMkLst>
        </pc:spChg>
        <pc:spChg chg="mod">
          <ac:chgData name="Jonathan Arsenault" userId="fdf77038-d156-48fc-98d4-fee5a24026d9" providerId="ADAL" clId="{181B2DF1-069F-47E0-9A21-3CDB452DDA72}" dt="2022-09-13T19:38:39.274" v="3640" actId="20577"/>
          <ac:spMkLst>
            <pc:docMk/>
            <pc:sldMk cId="2950442913" sldId="366"/>
            <ac:spMk id="5" creationId="{D94F5AEB-FF07-E17D-794A-B763494DF887}"/>
          </ac:spMkLst>
        </pc:spChg>
        <pc:spChg chg="add del mod">
          <ac:chgData name="Jonathan Arsenault" userId="fdf77038-d156-48fc-98d4-fee5a24026d9" providerId="ADAL" clId="{181B2DF1-069F-47E0-9A21-3CDB452DDA72}" dt="2022-09-13T19:39:03.850" v="3642" actId="478"/>
          <ac:spMkLst>
            <pc:docMk/>
            <pc:sldMk cId="2950442913" sldId="366"/>
            <ac:spMk id="9" creationId="{3C1CE72D-2BC6-6082-A7DD-009EB05241EE}"/>
          </ac:spMkLst>
        </pc:spChg>
        <pc:spChg chg="add del mod">
          <ac:chgData name="Jonathan Arsenault" userId="fdf77038-d156-48fc-98d4-fee5a24026d9" providerId="ADAL" clId="{181B2DF1-069F-47E0-9A21-3CDB452DDA72}" dt="2022-09-13T19:39:40.410" v="3673" actId="478"/>
          <ac:spMkLst>
            <pc:docMk/>
            <pc:sldMk cId="2950442913" sldId="366"/>
            <ac:spMk id="10" creationId="{389C5756-2BF8-9176-6D7E-481018F9AB42}"/>
          </ac:spMkLst>
        </pc:spChg>
        <pc:spChg chg="add del mod">
          <ac:chgData name="Jonathan Arsenault" userId="fdf77038-d156-48fc-98d4-fee5a24026d9" providerId="ADAL" clId="{181B2DF1-069F-47E0-9A21-3CDB452DDA72}" dt="2022-09-14T00:37:34.549" v="3780" actId="478"/>
          <ac:spMkLst>
            <pc:docMk/>
            <pc:sldMk cId="2950442913" sldId="366"/>
            <ac:spMk id="11" creationId="{04AEB40C-35ED-D186-947F-AFAE94F38570}"/>
          </ac:spMkLst>
        </pc:spChg>
        <pc:graphicFrameChg chg="add mod modGraphic">
          <ac:chgData name="Jonathan Arsenault" userId="fdf77038-d156-48fc-98d4-fee5a24026d9" providerId="ADAL" clId="{181B2DF1-069F-47E0-9A21-3CDB452DDA72}" dt="2022-09-14T12:11:01.153" v="3898" actId="1076"/>
          <ac:graphicFrameMkLst>
            <pc:docMk/>
            <pc:sldMk cId="2950442913" sldId="366"/>
            <ac:graphicFrameMk id="3" creationId="{AB9F999D-2937-6D69-C1B6-0F2442568CD8}"/>
          </ac:graphicFrameMkLst>
        </pc:graphicFrameChg>
        <pc:picChg chg="add del mod">
          <ac:chgData name="Jonathan Arsenault" userId="fdf77038-d156-48fc-98d4-fee5a24026d9" providerId="ADAL" clId="{181B2DF1-069F-47E0-9A21-3CDB452DDA72}" dt="2022-09-13T19:18:45.313" v="3189" actId="478"/>
          <ac:picMkLst>
            <pc:docMk/>
            <pc:sldMk cId="2950442913" sldId="366"/>
            <ac:picMk id="7" creationId="{9131F6CA-CAC3-A331-90F9-5EACA48D3E78}"/>
          </ac:picMkLst>
        </pc:picChg>
      </pc:sldChg>
      <pc:sldChg chg="del">
        <pc:chgData name="Jonathan Arsenault" userId="fdf77038-d156-48fc-98d4-fee5a24026d9" providerId="ADAL" clId="{181B2DF1-069F-47E0-9A21-3CDB452DDA72}" dt="2022-09-12T20:58:26.286" v="0" actId="2696"/>
        <pc:sldMkLst>
          <pc:docMk/>
          <pc:sldMk cId="3380784980" sldId="368"/>
        </pc:sldMkLst>
      </pc:sldChg>
      <pc:sldChg chg="del">
        <pc:chgData name="Jonathan Arsenault" userId="fdf77038-d156-48fc-98d4-fee5a24026d9" providerId="ADAL" clId="{181B2DF1-069F-47E0-9A21-3CDB452DDA72}" dt="2022-09-12T20:58:26.286" v="0" actId="2696"/>
        <pc:sldMkLst>
          <pc:docMk/>
          <pc:sldMk cId="3101217550" sldId="369"/>
        </pc:sldMkLst>
      </pc:sldChg>
      <pc:sldChg chg="del">
        <pc:chgData name="Jonathan Arsenault" userId="fdf77038-d156-48fc-98d4-fee5a24026d9" providerId="ADAL" clId="{181B2DF1-069F-47E0-9A21-3CDB452DDA72}" dt="2022-09-12T20:58:26.286" v="0" actId="2696"/>
        <pc:sldMkLst>
          <pc:docMk/>
          <pc:sldMk cId="2935227163" sldId="370"/>
        </pc:sldMkLst>
      </pc:sldChg>
      <pc:sldChg chg="addSp delSp modSp del mod">
        <pc:chgData name="Jonathan Arsenault" userId="fdf77038-d156-48fc-98d4-fee5a24026d9" providerId="ADAL" clId="{181B2DF1-069F-47E0-9A21-3CDB452DDA72}" dt="2022-09-16T18:19:58.603" v="17234" actId="47"/>
        <pc:sldMkLst>
          <pc:docMk/>
          <pc:sldMk cId="273085325" sldId="371"/>
        </pc:sldMkLst>
        <pc:picChg chg="add mod">
          <ac:chgData name="Jonathan Arsenault" userId="fdf77038-d156-48fc-98d4-fee5a24026d9" providerId="ADAL" clId="{181B2DF1-069F-47E0-9A21-3CDB452DDA72}" dt="2022-09-16T18:19:18.743" v="17223" actId="1076"/>
          <ac:picMkLst>
            <pc:docMk/>
            <pc:sldMk cId="273085325" sldId="371"/>
            <ac:picMk id="6" creationId="{FCC5AABE-5ABC-C464-D768-0E344DE64063}"/>
          </ac:picMkLst>
        </pc:picChg>
        <pc:picChg chg="add mod">
          <ac:chgData name="Jonathan Arsenault" userId="fdf77038-d156-48fc-98d4-fee5a24026d9" providerId="ADAL" clId="{181B2DF1-069F-47E0-9A21-3CDB452DDA72}" dt="2022-09-16T18:19:17.358" v="17222" actId="1076"/>
          <ac:picMkLst>
            <pc:docMk/>
            <pc:sldMk cId="273085325" sldId="371"/>
            <ac:picMk id="8" creationId="{76FE4754-C012-705A-8FE9-15CA45B4413E}"/>
          </ac:picMkLst>
        </pc:picChg>
        <pc:picChg chg="add mod">
          <ac:chgData name="Jonathan Arsenault" userId="fdf77038-d156-48fc-98d4-fee5a24026d9" providerId="ADAL" clId="{181B2DF1-069F-47E0-9A21-3CDB452DDA72}" dt="2022-09-16T18:19:19.282" v="17224" actId="1076"/>
          <ac:picMkLst>
            <pc:docMk/>
            <pc:sldMk cId="273085325" sldId="371"/>
            <ac:picMk id="10" creationId="{B62D7D79-62EA-F5B3-5B99-2663935A1DD3}"/>
          </ac:picMkLst>
        </pc:picChg>
        <pc:picChg chg="del">
          <ac:chgData name="Jonathan Arsenault" userId="fdf77038-d156-48fc-98d4-fee5a24026d9" providerId="ADAL" clId="{181B2DF1-069F-47E0-9A21-3CDB452DDA72}" dt="2022-09-16T18:18:33.751" v="17211" actId="478"/>
          <ac:picMkLst>
            <pc:docMk/>
            <pc:sldMk cId="273085325" sldId="371"/>
            <ac:picMk id="13" creationId="{5ED73764-AB2F-B58D-3913-66F7E718FAA2}"/>
          </ac:picMkLst>
        </pc:picChg>
        <pc:picChg chg="del">
          <ac:chgData name="Jonathan Arsenault" userId="fdf77038-d156-48fc-98d4-fee5a24026d9" providerId="ADAL" clId="{181B2DF1-069F-47E0-9A21-3CDB452DDA72}" dt="2022-09-16T18:18:33.751" v="17211" actId="478"/>
          <ac:picMkLst>
            <pc:docMk/>
            <pc:sldMk cId="273085325" sldId="371"/>
            <ac:picMk id="15" creationId="{806400A0-F69C-FFAF-525E-6F121DB53B02}"/>
          </ac:picMkLst>
        </pc:picChg>
        <pc:picChg chg="del">
          <ac:chgData name="Jonathan Arsenault" userId="fdf77038-d156-48fc-98d4-fee5a24026d9" providerId="ADAL" clId="{181B2DF1-069F-47E0-9A21-3CDB452DDA72}" dt="2022-09-16T18:18:33.751" v="17211" actId="478"/>
          <ac:picMkLst>
            <pc:docMk/>
            <pc:sldMk cId="273085325" sldId="371"/>
            <ac:picMk id="17" creationId="{2BBCF048-B116-5047-F49A-C3A4EEE8F6EA}"/>
          </ac:picMkLst>
        </pc:picChg>
      </pc:sldChg>
      <pc:sldChg chg="del">
        <pc:chgData name="Jonathan Arsenault" userId="fdf77038-d156-48fc-98d4-fee5a24026d9" providerId="ADAL" clId="{181B2DF1-069F-47E0-9A21-3CDB452DDA72}" dt="2022-09-12T20:58:26.286" v="0" actId="2696"/>
        <pc:sldMkLst>
          <pc:docMk/>
          <pc:sldMk cId="3789395355" sldId="372"/>
        </pc:sldMkLst>
      </pc:sldChg>
      <pc:sldChg chg="del">
        <pc:chgData name="Jonathan Arsenault" userId="fdf77038-d156-48fc-98d4-fee5a24026d9" providerId="ADAL" clId="{181B2DF1-069F-47E0-9A21-3CDB452DDA72}" dt="2022-09-14T17:34:34.489" v="7493" actId="2696"/>
        <pc:sldMkLst>
          <pc:docMk/>
          <pc:sldMk cId="662704647" sldId="373"/>
        </pc:sldMkLst>
      </pc:sldChg>
      <pc:sldChg chg="addSp delSp modSp mod delAnim modAnim modNotesTx">
        <pc:chgData name="Jonathan Arsenault" userId="fdf77038-d156-48fc-98d4-fee5a24026d9" providerId="ADAL" clId="{181B2DF1-069F-47E0-9A21-3CDB452DDA72}" dt="2022-09-20T18:01:05.750" v="35580" actId="20577"/>
        <pc:sldMkLst>
          <pc:docMk/>
          <pc:sldMk cId="3731693650" sldId="374"/>
        </pc:sldMkLst>
        <pc:spChg chg="mod">
          <ac:chgData name="Jonathan Arsenault" userId="fdf77038-d156-48fc-98d4-fee5a24026d9" providerId="ADAL" clId="{181B2DF1-069F-47E0-9A21-3CDB452DDA72}" dt="2022-09-19T13:39:46.561" v="26159" actId="20577"/>
          <ac:spMkLst>
            <pc:docMk/>
            <pc:sldMk cId="3731693650" sldId="374"/>
            <ac:spMk id="2" creationId="{CD09BAF8-B333-764D-DC46-13AC6826FE2C}"/>
          </ac:spMkLst>
        </pc:spChg>
        <pc:spChg chg="del mod">
          <ac:chgData name="Jonathan Arsenault" userId="fdf77038-d156-48fc-98d4-fee5a24026d9" providerId="ADAL" clId="{181B2DF1-069F-47E0-9A21-3CDB452DDA72}" dt="2022-09-19T13:39:40.273" v="26149" actId="478"/>
          <ac:spMkLst>
            <pc:docMk/>
            <pc:sldMk cId="3731693650" sldId="374"/>
            <ac:spMk id="5" creationId="{56DF8BAC-71C1-AFC9-B02A-3BFB18F4BFFC}"/>
          </ac:spMkLst>
        </pc:spChg>
        <pc:spChg chg="add del mod">
          <ac:chgData name="Jonathan Arsenault" userId="fdf77038-d156-48fc-98d4-fee5a24026d9" providerId="ADAL" clId="{181B2DF1-069F-47E0-9A21-3CDB452DDA72}" dt="2022-09-14T17:38:26.582" v="7499"/>
          <ac:spMkLst>
            <pc:docMk/>
            <pc:sldMk cId="3731693650" sldId="374"/>
            <ac:spMk id="7" creationId="{AC07A396-F696-A360-B269-B5A1FF1D7204}"/>
          </ac:spMkLst>
        </pc:spChg>
        <pc:spChg chg="del mod topLvl">
          <ac:chgData name="Jonathan Arsenault" userId="fdf77038-d156-48fc-98d4-fee5a24026d9" providerId="ADAL" clId="{181B2DF1-069F-47E0-9A21-3CDB452DDA72}" dt="2022-09-19T13:45:40.156" v="26191" actId="478"/>
          <ac:spMkLst>
            <pc:docMk/>
            <pc:sldMk cId="3731693650" sldId="374"/>
            <ac:spMk id="12" creationId="{5E9E582A-26E5-71AA-CB7B-CF37B5C7E733}"/>
          </ac:spMkLst>
        </pc:spChg>
        <pc:spChg chg="mod">
          <ac:chgData name="Jonathan Arsenault" userId="fdf77038-d156-48fc-98d4-fee5a24026d9" providerId="ADAL" clId="{181B2DF1-069F-47E0-9A21-3CDB452DDA72}" dt="2022-09-14T17:39:45.822" v="7529" actId="164"/>
          <ac:spMkLst>
            <pc:docMk/>
            <pc:sldMk cId="3731693650" sldId="374"/>
            <ac:spMk id="13" creationId="{CBF42C46-9FB0-FF52-9D1E-C4D072178324}"/>
          </ac:spMkLst>
        </pc:spChg>
        <pc:grpChg chg="add del mod">
          <ac:chgData name="Jonathan Arsenault" userId="fdf77038-d156-48fc-98d4-fee5a24026d9" providerId="ADAL" clId="{181B2DF1-069F-47E0-9A21-3CDB452DDA72}" dt="2022-09-16T13:44:35.468" v="16874" actId="478"/>
          <ac:grpSpMkLst>
            <pc:docMk/>
            <pc:sldMk cId="3731693650" sldId="374"/>
            <ac:grpSpMk id="16" creationId="{44D9043B-055F-6034-8F4B-97C34DE3D1FD}"/>
          </ac:grpSpMkLst>
        </pc:grpChg>
        <pc:grpChg chg="add del mod">
          <ac:chgData name="Jonathan Arsenault" userId="fdf77038-d156-48fc-98d4-fee5a24026d9" providerId="ADAL" clId="{181B2DF1-069F-47E0-9A21-3CDB452DDA72}" dt="2022-09-16T13:37:58.293" v="16839" actId="478"/>
          <ac:grpSpMkLst>
            <pc:docMk/>
            <pc:sldMk cId="3731693650" sldId="374"/>
            <ac:grpSpMk id="17" creationId="{5F9A70CC-E352-E371-5011-717E54C426C9}"/>
          </ac:grpSpMkLst>
        </pc:grpChg>
        <pc:picChg chg="add del mod">
          <ac:chgData name="Jonathan Arsenault" userId="fdf77038-d156-48fc-98d4-fee5a24026d9" providerId="ADAL" clId="{181B2DF1-069F-47E0-9A21-3CDB452DDA72}" dt="2022-09-19T13:45:31.173" v="26189" actId="478"/>
          <ac:picMkLst>
            <pc:docMk/>
            <pc:sldMk cId="3731693650" sldId="374"/>
            <ac:picMk id="3" creationId="{C65AC00F-E6E1-531A-0ECC-3B78D9F2B79E}"/>
          </ac:picMkLst>
        </pc:picChg>
        <pc:picChg chg="add del mod">
          <ac:chgData name="Jonathan Arsenault" userId="fdf77038-d156-48fc-98d4-fee5a24026d9" providerId="ADAL" clId="{181B2DF1-069F-47E0-9A21-3CDB452DDA72}" dt="2022-09-16T17:41:47.342" v="17155" actId="478"/>
          <ac:picMkLst>
            <pc:docMk/>
            <pc:sldMk cId="3731693650" sldId="374"/>
            <ac:picMk id="6" creationId="{685F4487-CF6D-4920-E491-2B2ED3CB0D7A}"/>
          </ac:picMkLst>
        </pc:picChg>
        <pc:picChg chg="add del mod">
          <ac:chgData name="Jonathan Arsenault" userId="fdf77038-d156-48fc-98d4-fee5a24026d9" providerId="ADAL" clId="{181B2DF1-069F-47E0-9A21-3CDB452DDA72}" dt="2022-09-16T17:41:30.236" v="17147" actId="478"/>
          <ac:picMkLst>
            <pc:docMk/>
            <pc:sldMk cId="3731693650" sldId="374"/>
            <ac:picMk id="8" creationId="{BE6B7E28-6B32-0DED-E7DF-DBB7730191DE}"/>
          </ac:picMkLst>
        </pc:picChg>
        <pc:picChg chg="del">
          <ac:chgData name="Jonathan Arsenault" userId="fdf77038-d156-48fc-98d4-fee5a24026d9" providerId="ADAL" clId="{181B2DF1-069F-47E0-9A21-3CDB452DDA72}" dt="2022-09-14T17:38:35.054" v="7506" actId="478"/>
          <ac:picMkLst>
            <pc:docMk/>
            <pc:sldMk cId="3731693650" sldId="374"/>
            <ac:picMk id="9" creationId="{DBDADEBF-4BF5-4730-5D8D-8EDBA991FA51}"/>
          </ac:picMkLst>
        </pc:picChg>
        <pc:picChg chg="add mod">
          <ac:chgData name="Jonathan Arsenault" userId="fdf77038-d156-48fc-98d4-fee5a24026d9" providerId="ADAL" clId="{181B2DF1-069F-47E0-9A21-3CDB452DDA72}" dt="2022-09-14T17:39:45.822" v="7529" actId="164"/>
          <ac:picMkLst>
            <pc:docMk/>
            <pc:sldMk cId="3731693650" sldId="374"/>
            <ac:picMk id="10" creationId="{4B9817AC-32D6-68EF-5FEA-2120A8722E3C}"/>
          </ac:picMkLst>
        </pc:picChg>
        <pc:picChg chg="del">
          <ac:chgData name="Jonathan Arsenault" userId="fdf77038-d156-48fc-98d4-fee5a24026d9" providerId="ADAL" clId="{181B2DF1-069F-47E0-9A21-3CDB452DDA72}" dt="2022-09-14T17:38:23.591" v="7497" actId="478"/>
          <ac:picMkLst>
            <pc:docMk/>
            <pc:sldMk cId="3731693650" sldId="374"/>
            <ac:picMk id="11" creationId="{9E344D2B-3332-3FA7-F63F-649413BDE933}"/>
          </ac:picMkLst>
        </pc:picChg>
        <pc:picChg chg="add mod">
          <ac:chgData name="Jonathan Arsenault" userId="fdf77038-d156-48fc-98d4-fee5a24026d9" providerId="ADAL" clId="{181B2DF1-069F-47E0-9A21-3CDB452DDA72}" dt="2022-09-19T13:45:46.335" v="26192" actId="1076"/>
          <ac:picMkLst>
            <pc:docMk/>
            <pc:sldMk cId="3731693650" sldId="374"/>
            <ac:picMk id="11" creationId="{F34B54C7-CDA2-1650-25C5-2308FA248D17}"/>
          </ac:picMkLst>
        </pc:picChg>
        <pc:picChg chg="add del mod topLvl">
          <ac:chgData name="Jonathan Arsenault" userId="fdf77038-d156-48fc-98d4-fee5a24026d9" providerId="ADAL" clId="{181B2DF1-069F-47E0-9A21-3CDB452DDA72}" dt="2022-09-16T13:44:35.468" v="16874" actId="478"/>
          <ac:picMkLst>
            <pc:docMk/>
            <pc:sldMk cId="3731693650" sldId="374"/>
            <ac:picMk id="15" creationId="{FB1C0970-9AF0-CB8B-94E8-F6FE1E34D057}"/>
          </ac:picMkLst>
        </pc:picChg>
        <pc:picChg chg="add mod">
          <ac:chgData name="Jonathan Arsenault" userId="fdf77038-d156-48fc-98d4-fee5a24026d9" providerId="ADAL" clId="{181B2DF1-069F-47E0-9A21-3CDB452DDA72}" dt="2022-09-19T13:45:49.010" v="26193" actId="1076"/>
          <ac:picMkLst>
            <pc:docMk/>
            <pc:sldMk cId="3731693650" sldId="374"/>
            <ac:picMk id="18" creationId="{58826D2E-FF04-FF74-A2E1-3E84B09296D3}"/>
          </ac:picMkLst>
        </pc:picChg>
        <pc:cxnChg chg="add del mod">
          <ac:chgData name="Jonathan Arsenault" userId="fdf77038-d156-48fc-98d4-fee5a24026d9" providerId="ADAL" clId="{181B2DF1-069F-47E0-9A21-3CDB452DDA72}" dt="2022-09-14T17:38:26.582" v="7499"/>
          <ac:cxnSpMkLst>
            <pc:docMk/>
            <pc:sldMk cId="3731693650" sldId="374"/>
            <ac:cxnSpMk id="3" creationId="{5651E6CC-DD4A-FF5F-24CA-A110B42F8143}"/>
          </ac:cxnSpMkLst>
        </pc:cxnChg>
        <pc:cxnChg chg="add del mod">
          <ac:chgData name="Jonathan Arsenault" userId="fdf77038-d156-48fc-98d4-fee5a24026d9" providerId="ADAL" clId="{181B2DF1-069F-47E0-9A21-3CDB452DDA72}" dt="2022-09-14T17:38:26.582" v="7499"/>
          <ac:cxnSpMkLst>
            <pc:docMk/>
            <pc:sldMk cId="3731693650" sldId="374"/>
            <ac:cxnSpMk id="6" creationId="{39EE7D52-90BC-54C8-D085-4F4830F33EA8}"/>
          </ac:cxnSpMkLst>
        </pc:cxnChg>
        <pc:cxnChg chg="add mod">
          <ac:chgData name="Jonathan Arsenault" userId="fdf77038-d156-48fc-98d4-fee5a24026d9" providerId="ADAL" clId="{181B2DF1-069F-47E0-9A21-3CDB452DDA72}" dt="2022-09-14T17:40:36.424" v="7533" actId="1582"/>
          <ac:cxnSpMkLst>
            <pc:docMk/>
            <pc:sldMk cId="3731693650" sldId="374"/>
            <ac:cxnSpMk id="19" creationId="{661ED873-3845-EA2D-41D4-7AA2F5DB574E}"/>
          </ac:cxnSpMkLst>
        </pc:cxnChg>
      </pc:sldChg>
      <pc:sldChg chg="addSp delSp modSp mod modAnim modNotesTx">
        <pc:chgData name="Jonathan Arsenault" userId="fdf77038-d156-48fc-98d4-fee5a24026d9" providerId="ADAL" clId="{181B2DF1-069F-47E0-9A21-3CDB452DDA72}" dt="2022-09-21T16:50:20.199" v="45294" actId="20577"/>
        <pc:sldMkLst>
          <pc:docMk/>
          <pc:sldMk cId="2818863100" sldId="375"/>
        </pc:sldMkLst>
        <pc:spChg chg="mod">
          <ac:chgData name="Jonathan Arsenault" userId="fdf77038-d156-48fc-98d4-fee5a24026d9" providerId="ADAL" clId="{181B2DF1-069F-47E0-9A21-3CDB452DDA72}" dt="2022-09-21T15:29:16.479" v="44562" actId="20577"/>
          <ac:spMkLst>
            <pc:docMk/>
            <pc:sldMk cId="2818863100" sldId="375"/>
            <ac:spMk id="2" creationId="{ED29B24F-E5C3-5237-7835-1584BCA98672}"/>
          </ac:spMkLst>
        </pc:spChg>
        <pc:spChg chg="del mod">
          <ac:chgData name="Jonathan Arsenault" userId="fdf77038-d156-48fc-98d4-fee5a24026d9" providerId="ADAL" clId="{181B2DF1-069F-47E0-9A21-3CDB452DDA72}" dt="2022-09-19T15:18:39.884" v="26537" actId="478"/>
          <ac:spMkLst>
            <pc:docMk/>
            <pc:sldMk cId="2818863100" sldId="375"/>
            <ac:spMk id="5" creationId="{CC3CDE21-5F82-F538-6E76-1A4AFBFDFA82}"/>
          </ac:spMkLst>
        </pc:spChg>
        <pc:spChg chg="add del mod">
          <ac:chgData name="Jonathan Arsenault" userId="fdf77038-d156-48fc-98d4-fee5a24026d9" providerId="ADAL" clId="{181B2DF1-069F-47E0-9A21-3CDB452DDA72}" dt="2022-09-19T15:18:51.579" v="26550" actId="478"/>
          <ac:spMkLst>
            <pc:docMk/>
            <pc:sldMk cId="2818863100" sldId="375"/>
            <ac:spMk id="7" creationId="{A13DEF3C-D902-C7D5-FC2C-B7F2B0236401}"/>
          </ac:spMkLst>
        </pc:spChg>
        <pc:spChg chg="add del mod">
          <ac:chgData name="Jonathan Arsenault" userId="fdf77038-d156-48fc-98d4-fee5a24026d9" providerId="ADAL" clId="{181B2DF1-069F-47E0-9A21-3CDB452DDA72}" dt="2022-09-21T14:41:27.402" v="43850" actId="478"/>
          <ac:spMkLst>
            <pc:docMk/>
            <pc:sldMk cId="2818863100" sldId="375"/>
            <ac:spMk id="7" creationId="{E8A9311A-48DB-4DD8-29FE-E6DB44EB1D85}"/>
          </ac:spMkLst>
        </pc:spChg>
        <pc:spChg chg="add del mod">
          <ac:chgData name="Jonathan Arsenault" userId="fdf77038-d156-48fc-98d4-fee5a24026d9" providerId="ADAL" clId="{181B2DF1-069F-47E0-9A21-3CDB452DDA72}" dt="2022-09-21T14:52:38.482" v="43897" actId="478"/>
          <ac:spMkLst>
            <pc:docMk/>
            <pc:sldMk cId="2818863100" sldId="375"/>
            <ac:spMk id="8" creationId="{D5A3E523-64F7-0228-B4C5-B867748A7B84}"/>
          </ac:spMkLst>
        </pc:spChg>
        <pc:spChg chg="add mod">
          <ac:chgData name="Jonathan Arsenault" userId="fdf77038-d156-48fc-98d4-fee5a24026d9" providerId="ADAL" clId="{181B2DF1-069F-47E0-9A21-3CDB452DDA72}" dt="2022-09-21T15:30:28.864" v="44607" actId="1076"/>
          <ac:spMkLst>
            <pc:docMk/>
            <pc:sldMk cId="2818863100" sldId="375"/>
            <ac:spMk id="9" creationId="{CCE9AA5E-7239-AA33-12B1-0703FBE25D33}"/>
          </ac:spMkLst>
        </pc:spChg>
        <pc:spChg chg="add mod">
          <ac:chgData name="Jonathan Arsenault" userId="fdf77038-d156-48fc-98d4-fee5a24026d9" providerId="ADAL" clId="{181B2DF1-069F-47E0-9A21-3CDB452DDA72}" dt="2022-09-21T15:30:35.682" v="44621" actId="1076"/>
          <ac:spMkLst>
            <pc:docMk/>
            <pc:sldMk cId="2818863100" sldId="375"/>
            <ac:spMk id="10" creationId="{F47CD65B-4091-6902-5893-74C3E4E19191}"/>
          </ac:spMkLst>
        </pc:spChg>
        <pc:spChg chg="del mod">
          <ac:chgData name="Jonathan Arsenault" userId="fdf77038-d156-48fc-98d4-fee5a24026d9" providerId="ADAL" clId="{181B2DF1-069F-47E0-9A21-3CDB452DDA72}" dt="2022-09-21T14:41:25.442" v="43849" actId="478"/>
          <ac:spMkLst>
            <pc:docMk/>
            <pc:sldMk cId="2818863100" sldId="375"/>
            <ac:spMk id="11" creationId="{50EFE8ED-CADF-5923-F55E-6A77CD9B8D1A}"/>
          </ac:spMkLst>
        </pc:spChg>
        <pc:spChg chg="add del mod">
          <ac:chgData name="Jonathan Arsenault" userId="fdf77038-d156-48fc-98d4-fee5a24026d9" providerId="ADAL" clId="{181B2DF1-069F-47E0-9A21-3CDB452DDA72}" dt="2022-09-21T14:54:01.697" v="44046" actId="478"/>
          <ac:spMkLst>
            <pc:docMk/>
            <pc:sldMk cId="2818863100" sldId="375"/>
            <ac:spMk id="12" creationId="{74288632-9EF6-6AC6-7EE0-68DA62D2F463}"/>
          </ac:spMkLst>
        </pc:spChg>
        <pc:spChg chg="add del mod">
          <ac:chgData name="Jonathan Arsenault" userId="fdf77038-d156-48fc-98d4-fee5a24026d9" providerId="ADAL" clId="{181B2DF1-069F-47E0-9A21-3CDB452DDA72}" dt="2022-09-21T14:54:08.064" v="44048" actId="478"/>
          <ac:spMkLst>
            <pc:docMk/>
            <pc:sldMk cId="2818863100" sldId="375"/>
            <ac:spMk id="14" creationId="{BA254546-2AEC-B66D-4368-1E672FD454D7}"/>
          </ac:spMkLst>
        </pc:spChg>
        <pc:spChg chg="add mod">
          <ac:chgData name="Jonathan Arsenault" userId="fdf77038-d156-48fc-98d4-fee5a24026d9" providerId="ADAL" clId="{181B2DF1-069F-47E0-9A21-3CDB452DDA72}" dt="2022-09-21T16:50:20.199" v="45294" actId="20577"/>
          <ac:spMkLst>
            <pc:docMk/>
            <pc:sldMk cId="2818863100" sldId="375"/>
            <ac:spMk id="15" creationId="{1430DD36-CA44-6452-1056-0EA253F6A107}"/>
          </ac:spMkLst>
        </pc:spChg>
        <pc:picChg chg="add mod">
          <ac:chgData name="Jonathan Arsenault" userId="fdf77038-d156-48fc-98d4-fee5a24026d9" providerId="ADAL" clId="{181B2DF1-069F-47E0-9A21-3CDB452DDA72}" dt="2022-09-21T15:30:23.344" v="44603" actId="1036"/>
          <ac:picMkLst>
            <pc:docMk/>
            <pc:sldMk cId="2818863100" sldId="375"/>
            <ac:picMk id="3" creationId="{AFE40587-0D61-0842-B837-B9634910EEF5}"/>
          </ac:picMkLst>
        </pc:picChg>
        <pc:picChg chg="add mod">
          <ac:chgData name="Jonathan Arsenault" userId="fdf77038-d156-48fc-98d4-fee5a24026d9" providerId="ADAL" clId="{181B2DF1-069F-47E0-9A21-3CDB452DDA72}" dt="2022-09-21T15:30:30.959" v="44620" actId="1035"/>
          <ac:picMkLst>
            <pc:docMk/>
            <pc:sldMk cId="2818863100" sldId="375"/>
            <ac:picMk id="6" creationId="{AE645A8F-E97C-1DF1-17BA-2001036D1089}"/>
          </ac:picMkLst>
        </pc:picChg>
        <pc:picChg chg="del">
          <ac:chgData name="Jonathan Arsenault" userId="fdf77038-d156-48fc-98d4-fee5a24026d9" providerId="ADAL" clId="{181B2DF1-069F-47E0-9A21-3CDB452DDA72}" dt="2022-09-16T18:26:42.156" v="17380" actId="478"/>
          <ac:picMkLst>
            <pc:docMk/>
            <pc:sldMk cId="2818863100" sldId="375"/>
            <ac:picMk id="12" creationId="{4837F641-F694-3AFE-D489-B4C1EC6F95B7}"/>
          </ac:picMkLst>
        </pc:picChg>
      </pc:sldChg>
      <pc:sldChg chg="del">
        <pc:chgData name="Jonathan Arsenault" userId="fdf77038-d156-48fc-98d4-fee5a24026d9" providerId="ADAL" clId="{181B2DF1-069F-47E0-9A21-3CDB452DDA72}" dt="2022-09-16T18:33:20.827" v="17488" actId="2696"/>
        <pc:sldMkLst>
          <pc:docMk/>
          <pc:sldMk cId="1263243980" sldId="376"/>
        </pc:sldMkLst>
      </pc:sldChg>
      <pc:sldChg chg="del">
        <pc:chgData name="Jonathan Arsenault" userId="fdf77038-d156-48fc-98d4-fee5a24026d9" providerId="ADAL" clId="{181B2DF1-069F-47E0-9A21-3CDB452DDA72}" dt="2022-09-16T18:33:20.827" v="17488" actId="2696"/>
        <pc:sldMkLst>
          <pc:docMk/>
          <pc:sldMk cId="3506462124" sldId="377"/>
        </pc:sldMkLst>
      </pc:sldChg>
      <pc:sldChg chg="addSp delSp modSp del mod modNotesTx">
        <pc:chgData name="Jonathan Arsenault" userId="fdf77038-d156-48fc-98d4-fee5a24026d9" providerId="ADAL" clId="{181B2DF1-069F-47E0-9A21-3CDB452DDA72}" dt="2022-09-21T15:00:33.601" v="44149" actId="2696"/>
        <pc:sldMkLst>
          <pc:docMk/>
          <pc:sldMk cId="1791566711" sldId="378"/>
        </pc:sldMkLst>
        <pc:spChg chg="mod">
          <ac:chgData name="Jonathan Arsenault" userId="fdf77038-d156-48fc-98d4-fee5a24026d9" providerId="ADAL" clId="{181B2DF1-069F-47E0-9A21-3CDB452DDA72}" dt="2022-09-19T15:18:23.015" v="26523" actId="20577"/>
          <ac:spMkLst>
            <pc:docMk/>
            <pc:sldMk cId="1791566711" sldId="378"/>
            <ac:spMk id="2" creationId="{ED29B24F-E5C3-5237-7835-1584BCA98672}"/>
          </ac:spMkLst>
        </pc:spChg>
        <pc:spChg chg="del mod">
          <ac:chgData name="Jonathan Arsenault" userId="fdf77038-d156-48fc-98d4-fee5a24026d9" providerId="ADAL" clId="{181B2DF1-069F-47E0-9A21-3CDB452DDA72}" dt="2022-09-19T15:18:25.481" v="26524" actId="478"/>
          <ac:spMkLst>
            <pc:docMk/>
            <pc:sldMk cId="1791566711" sldId="378"/>
            <ac:spMk id="5" creationId="{CC3CDE21-5F82-F538-6E76-1A4AFBFDFA82}"/>
          </ac:spMkLst>
        </pc:spChg>
        <pc:spChg chg="add del mod">
          <ac:chgData name="Jonathan Arsenault" userId="fdf77038-d156-48fc-98d4-fee5a24026d9" providerId="ADAL" clId="{181B2DF1-069F-47E0-9A21-3CDB452DDA72}" dt="2022-09-19T15:18:27.051" v="26525" actId="478"/>
          <ac:spMkLst>
            <pc:docMk/>
            <pc:sldMk cId="1791566711" sldId="378"/>
            <ac:spMk id="6" creationId="{EB3A1CD1-2155-BBE6-F53A-F9A42C6A091C}"/>
          </ac:spMkLst>
        </pc:spChg>
        <pc:spChg chg="add mod ord">
          <ac:chgData name="Jonathan Arsenault" userId="fdf77038-d156-48fc-98d4-fee5a24026d9" providerId="ADAL" clId="{181B2DF1-069F-47E0-9A21-3CDB452DDA72}" dt="2022-09-19T15:18:32.769" v="26535" actId="1035"/>
          <ac:spMkLst>
            <pc:docMk/>
            <pc:sldMk cId="1791566711" sldId="378"/>
            <ac:spMk id="9" creationId="{06EB882F-ACDA-8C20-327D-4CA48A96381B}"/>
          </ac:spMkLst>
        </pc:spChg>
        <pc:spChg chg="del">
          <ac:chgData name="Jonathan Arsenault" userId="fdf77038-d156-48fc-98d4-fee5a24026d9" providerId="ADAL" clId="{181B2DF1-069F-47E0-9A21-3CDB452DDA72}" dt="2022-09-16T18:32:10.347" v="17398" actId="478"/>
          <ac:spMkLst>
            <pc:docMk/>
            <pc:sldMk cId="1791566711" sldId="378"/>
            <ac:spMk id="17" creationId="{19DA9746-FC80-3965-D8E5-B2F1707342FB}"/>
          </ac:spMkLst>
        </pc:spChg>
        <pc:spChg chg="del">
          <ac:chgData name="Jonathan Arsenault" userId="fdf77038-d156-48fc-98d4-fee5a24026d9" providerId="ADAL" clId="{181B2DF1-069F-47E0-9A21-3CDB452DDA72}" dt="2022-09-16T18:33:09.980" v="17487" actId="478"/>
          <ac:spMkLst>
            <pc:docMk/>
            <pc:sldMk cId="1791566711" sldId="378"/>
            <ac:spMk id="19" creationId="{14B52ACD-6015-D314-D803-3B1F2E2D3C53}"/>
          </ac:spMkLst>
        </pc:spChg>
        <pc:picChg chg="del">
          <ac:chgData name="Jonathan Arsenault" userId="fdf77038-d156-48fc-98d4-fee5a24026d9" providerId="ADAL" clId="{181B2DF1-069F-47E0-9A21-3CDB452DDA72}" dt="2022-09-16T18:31:33.659" v="17389" actId="478"/>
          <ac:picMkLst>
            <pc:docMk/>
            <pc:sldMk cId="1791566711" sldId="378"/>
            <ac:picMk id="6" creationId="{3DF6AC8E-A77D-5EE5-91E7-802DF081ECE2}"/>
          </ac:picMkLst>
        </pc:picChg>
        <pc:picChg chg="add del mod">
          <ac:chgData name="Jonathan Arsenault" userId="fdf77038-d156-48fc-98d4-fee5a24026d9" providerId="ADAL" clId="{181B2DF1-069F-47E0-9A21-3CDB452DDA72}" dt="2022-09-19T17:03:51.367" v="26563" actId="478"/>
          <ac:picMkLst>
            <pc:docMk/>
            <pc:sldMk cId="1791566711" sldId="378"/>
            <ac:picMk id="7" creationId="{8E5D28D0-CB8B-B7A5-28BF-06C9DA9D297F}"/>
          </ac:picMkLst>
        </pc:picChg>
        <pc:picChg chg="add mod">
          <ac:chgData name="Jonathan Arsenault" userId="fdf77038-d156-48fc-98d4-fee5a24026d9" providerId="ADAL" clId="{181B2DF1-069F-47E0-9A21-3CDB452DDA72}" dt="2022-09-19T17:03:58.957" v="26564" actId="1076"/>
          <ac:picMkLst>
            <pc:docMk/>
            <pc:sldMk cId="1791566711" sldId="378"/>
            <ac:picMk id="10" creationId="{7733598C-F43F-5968-0324-C5D8655A960D}"/>
          </ac:picMkLst>
        </pc:picChg>
      </pc:sldChg>
      <pc:sldChg chg="del">
        <pc:chgData name="Jonathan Arsenault" userId="fdf77038-d156-48fc-98d4-fee5a24026d9" providerId="ADAL" clId="{181B2DF1-069F-47E0-9A21-3CDB452DDA72}" dt="2022-09-14T17:41:02.927" v="7534" actId="2696"/>
        <pc:sldMkLst>
          <pc:docMk/>
          <pc:sldMk cId="2346645683" sldId="379"/>
        </pc:sldMkLst>
      </pc:sldChg>
      <pc:sldChg chg="del">
        <pc:chgData name="Jonathan Arsenault" userId="fdf77038-d156-48fc-98d4-fee5a24026d9" providerId="ADAL" clId="{181B2DF1-069F-47E0-9A21-3CDB452DDA72}" dt="2022-09-15T23:59:02.139" v="15766" actId="2696"/>
        <pc:sldMkLst>
          <pc:docMk/>
          <pc:sldMk cId="1296880926" sldId="380"/>
        </pc:sldMkLst>
      </pc:sldChg>
      <pc:sldChg chg="addSp delSp modSp mod ord delAnim modAnim modNotesTx">
        <pc:chgData name="Jonathan Arsenault" userId="fdf77038-d156-48fc-98d4-fee5a24026d9" providerId="ADAL" clId="{181B2DF1-069F-47E0-9A21-3CDB452DDA72}" dt="2022-09-21T23:25:34.318" v="45458"/>
        <pc:sldMkLst>
          <pc:docMk/>
          <pc:sldMk cId="4103296203" sldId="381"/>
        </pc:sldMkLst>
        <pc:spChg chg="mod">
          <ac:chgData name="Jonathan Arsenault" userId="fdf77038-d156-48fc-98d4-fee5a24026d9" providerId="ADAL" clId="{181B2DF1-069F-47E0-9A21-3CDB452DDA72}" dt="2022-09-19T13:29:17.951" v="26133" actId="6549"/>
          <ac:spMkLst>
            <pc:docMk/>
            <pc:sldMk cId="4103296203" sldId="381"/>
            <ac:spMk id="2" creationId="{A056C080-24B0-76C7-6491-C9E27140B8C2}"/>
          </ac:spMkLst>
        </pc:spChg>
        <pc:spChg chg="mod">
          <ac:chgData name="Jonathan Arsenault" userId="fdf77038-d156-48fc-98d4-fee5a24026d9" providerId="ADAL" clId="{181B2DF1-069F-47E0-9A21-3CDB452DDA72}" dt="2022-09-18T13:47:25.479" v="24781" actId="1035"/>
          <ac:spMkLst>
            <pc:docMk/>
            <pc:sldMk cId="4103296203" sldId="381"/>
            <ac:spMk id="3" creationId="{CAB9627A-EBC3-B505-1026-DD99BD24D57C}"/>
          </ac:spMkLst>
        </pc:spChg>
        <pc:spChg chg="add mod">
          <ac:chgData name="Jonathan Arsenault" userId="fdf77038-d156-48fc-98d4-fee5a24026d9" providerId="ADAL" clId="{181B2DF1-069F-47E0-9A21-3CDB452DDA72}" dt="2022-09-15T23:42:16.002" v="15486" actId="1076"/>
          <ac:spMkLst>
            <pc:docMk/>
            <pc:sldMk cId="4103296203" sldId="381"/>
            <ac:spMk id="6" creationId="{749ECE11-4B69-6C71-EAEA-64FF7D3F662B}"/>
          </ac:spMkLst>
        </pc:spChg>
        <pc:spChg chg="add mod">
          <ac:chgData name="Jonathan Arsenault" userId="fdf77038-d156-48fc-98d4-fee5a24026d9" providerId="ADAL" clId="{181B2DF1-069F-47E0-9A21-3CDB452DDA72}" dt="2022-09-15T23:42:36.070" v="15487" actId="14100"/>
          <ac:spMkLst>
            <pc:docMk/>
            <pc:sldMk cId="4103296203" sldId="381"/>
            <ac:spMk id="7" creationId="{6CE4DED3-CCBE-ACFE-D2DC-91B65582803A}"/>
          </ac:spMkLst>
        </pc:spChg>
        <pc:spChg chg="add mod">
          <ac:chgData name="Jonathan Arsenault" userId="fdf77038-d156-48fc-98d4-fee5a24026d9" providerId="ADAL" clId="{181B2DF1-069F-47E0-9A21-3CDB452DDA72}" dt="2022-09-18T13:46:39.154" v="24708" actId="20577"/>
          <ac:spMkLst>
            <pc:docMk/>
            <pc:sldMk cId="4103296203" sldId="381"/>
            <ac:spMk id="8" creationId="{5AF3D69E-6E65-7DE1-EC22-34887332BCB8}"/>
          </ac:spMkLst>
        </pc:spChg>
        <pc:spChg chg="add mod">
          <ac:chgData name="Jonathan Arsenault" userId="fdf77038-d156-48fc-98d4-fee5a24026d9" providerId="ADAL" clId="{181B2DF1-069F-47E0-9A21-3CDB452DDA72}" dt="2022-09-18T13:46:43.641" v="24712" actId="20577"/>
          <ac:spMkLst>
            <pc:docMk/>
            <pc:sldMk cId="4103296203" sldId="381"/>
            <ac:spMk id="10" creationId="{46CA69F3-89F2-4403-E5FC-628E42527A95}"/>
          </ac:spMkLst>
        </pc:spChg>
        <pc:spChg chg="add mod">
          <ac:chgData name="Jonathan Arsenault" userId="fdf77038-d156-48fc-98d4-fee5a24026d9" providerId="ADAL" clId="{181B2DF1-069F-47E0-9A21-3CDB452DDA72}" dt="2022-09-16T12:13:22.034" v="15776"/>
          <ac:spMkLst>
            <pc:docMk/>
            <pc:sldMk cId="4103296203" sldId="381"/>
            <ac:spMk id="11" creationId="{A1DFFAE2-C072-C247-E804-131C7F7ED3A7}"/>
          </ac:spMkLst>
        </pc:spChg>
        <pc:spChg chg="add mod">
          <ac:chgData name="Jonathan Arsenault" userId="fdf77038-d156-48fc-98d4-fee5a24026d9" providerId="ADAL" clId="{181B2DF1-069F-47E0-9A21-3CDB452DDA72}" dt="2022-09-16T12:13:23.272" v="15777"/>
          <ac:spMkLst>
            <pc:docMk/>
            <pc:sldMk cId="4103296203" sldId="381"/>
            <ac:spMk id="12" creationId="{869AB169-F9F2-E514-DCA7-3098AFFEB362}"/>
          </ac:spMkLst>
        </pc:spChg>
        <pc:spChg chg="add mod">
          <ac:chgData name="Jonathan Arsenault" userId="fdf77038-d156-48fc-98d4-fee5a24026d9" providerId="ADAL" clId="{181B2DF1-069F-47E0-9A21-3CDB452DDA72}" dt="2022-09-15T23:46:14.737" v="15642" actId="571"/>
          <ac:spMkLst>
            <pc:docMk/>
            <pc:sldMk cId="4103296203" sldId="381"/>
            <ac:spMk id="13" creationId="{3D876272-D6E8-2E51-8DF7-7F4AC220D915}"/>
          </ac:spMkLst>
        </pc:spChg>
        <pc:spChg chg="add mod">
          <ac:chgData name="Jonathan Arsenault" userId="fdf77038-d156-48fc-98d4-fee5a24026d9" providerId="ADAL" clId="{181B2DF1-069F-47E0-9A21-3CDB452DDA72}" dt="2022-09-15T23:46:14.737" v="15642" actId="571"/>
          <ac:spMkLst>
            <pc:docMk/>
            <pc:sldMk cId="4103296203" sldId="381"/>
            <ac:spMk id="14" creationId="{65ECE3FA-6956-D192-F6FA-A479A53268E6}"/>
          </ac:spMkLst>
        </pc:spChg>
        <pc:spChg chg="add mod">
          <ac:chgData name="Jonathan Arsenault" userId="fdf77038-d156-48fc-98d4-fee5a24026d9" providerId="ADAL" clId="{181B2DF1-069F-47E0-9A21-3CDB452DDA72}" dt="2022-09-15T23:46:14.737" v="15642" actId="571"/>
          <ac:spMkLst>
            <pc:docMk/>
            <pc:sldMk cId="4103296203" sldId="381"/>
            <ac:spMk id="15" creationId="{6B42122B-8CBE-D5E1-D055-577B2ED8146D}"/>
          </ac:spMkLst>
        </pc:spChg>
        <pc:spChg chg="add mod">
          <ac:chgData name="Jonathan Arsenault" userId="fdf77038-d156-48fc-98d4-fee5a24026d9" providerId="ADAL" clId="{181B2DF1-069F-47E0-9A21-3CDB452DDA72}" dt="2022-09-16T12:13:13.204" v="15774" actId="20577"/>
          <ac:spMkLst>
            <pc:docMk/>
            <pc:sldMk cId="4103296203" sldId="381"/>
            <ac:spMk id="16" creationId="{4B18519E-A70F-EA68-D396-A4A6335EB541}"/>
          </ac:spMkLst>
        </pc:spChg>
        <pc:spChg chg="add mod">
          <ac:chgData name="Jonathan Arsenault" userId="fdf77038-d156-48fc-98d4-fee5a24026d9" providerId="ADAL" clId="{181B2DF1-069F-47E0-9A21-3CDB452DDA72}" dt="2022-09-16T12:13:15.597" v="15775" actId="20577"/>
          <ac:spMkLst>
            <pc:docMk/>
            <pc:sldMk cId="4103296203" sldId="381"/>
            <ac:spMk id="17" creationId="{69946540-CC4D-E4CB-E223-68BCC008CE0A}"/>
          </ac:spMkLst>
        </pc:spChg>
        <pc:spChg chg="add mod ord">
          <ac:chgData name="Jonathan Arsenault" userId="fdf77038-d156-48fc-98d4-fee5a24026d9" providerId="ADAL" clId="{181B2DF1-069F-47E0-9A21-3CDB452DDA72}" dt="2022-09-18T13:06:59.524" v="24658" actId="1035"/>
          <ac:spMkLst>
            <pc:docMk/>
            <pc:sldMk cId="4103296203" sldId="381"/>
            <ac:spMk id="19" creationId="{12E7149D-843D-8660-3CF5-75D3504E1005}"/>
          </ac:spMkLst>
        </pc:spChg>
        <pc:spChg chg="add mod">
          <ac:chgData name="Jonathan Arsenault" userId="fdf77038-d156-48fc-98d4-fee5a24026d9" providerId="ADAL" clId="{181B2DF1-069F-47E0-9A21-3CDB452DDA72}" dt="2022-09-18T13:46:27.394" v="24704" actId="1076"/>
          <ac:spMkLst>
            <pc:docMk/>
            <pc:sldMk cId="4103296203" sldId="381"/>
            <ac:spMk id="21" creationId="{81C2F7A8-25D2-9571-C382-D77D376969A9}"/>
          </ac:spMkLst>
        </pc:spChg>
        <pc:spChg chg="add mod">
          <ac:chgData name="Jonathan Arsenault" userId="fdf77038-d156-48fc-98d4-fee5a24026d9" providerId="ADAL" clId="{181B2DF1-069F-47E0-9A21-3CDB452DDA72}" dt="2022-09-19T12:47:53.942" v="25709" actId="1038"/>
          <ac:spMkLst>
            <pc:docMk/>
            <pc:sldMk cId="4103296203" sldId="381"/>
            <ac:spMk id="23" creationId="{6AE84EDC-531A-2AD6-AF28-F2493E4441D5}"/>
          </ac:spMkLst>
        </pc:spChg>
        <pc:spChg chg="add mod">
          <ac:chgData name="Jonathan Arsenault" userId="fdf77038-d156-48fc-98d4-fee5a24026d9" providerId="ADAL" clId="{181B2DF1-069F-47E0-9A21-3CDB452DDA72}" dt="2022-09-18T13:07:20.302" v="24662" actId="1076"/>
          <ac:spMkLst>
            <pc:docMk/>
            <pc:sldMk cId="4103296203" sldId="381"/>
            <ac:spMk id="26" creationId="{F555F940-90E4-D4A6-E5DC-0BDC4C554D4F}"/>
          </ac:spMkLst>
        </pc:spChg>
        <pc:spChg chg="add mod ord">
          <ac:chgData name="Jonathan Arsenault" userId="fdf77038-d156-48fc-98d4-fee5a24026d9" providerId="ADAL" clId="{181B2DF1-069F-47E0-9A21-3CDB452DDA72}" dt="2022-09-18T13:07:41.130" v="24665" actId="1076"/>
          <ac:spMkLst>
            <pc:docMk/>
            <pc:sldMk cId="4103296203" sldId="381"/>
            <ac:spMk id="27" creationId="{D753CF5C-0885-C1F9-ED4B-9A42316AD65B}"/>
          </ac:spMkLst>
        </pc:spChg>
        <pc:picChg chg="del mod">
          <ac:chgData name="Jonathan Arsenault" userId="fdf77038-d156-48fc-98d4-fee5a24026d9" providerId="ADAL" clId="{181B2DF1-069F-47E0-9A21-3CDB452DDA72}" dt="2022-09-15T23:41:22.231" v="15476" actId="478"/>
          <ac:picMkLst>
            <pc:docMk/>
            <pc:sldMk cId="4103296203" sldId="381"/>
            <ac:picMk id="5" creationId="{D75F8504-F0DA-9FFB-00F3-05815D07D918}"/>
          </ac:picMkLst>
        </pc:picChg>
        <pc:picChg chg="add mod ord">
          <ac:chgData name="Jonathan Arsenault" userId="fdf77038-d156-48fc-98d4-fee5a24026d9" providerId="ADAL" clId="{181B2DF1-069F-47E0-9A21-3CDB452DDA72}" dt="2022-09-17T19:23:10.124" v="24557" actId="167"/>
          <ac:picMkLst>
            <pc:docMk/>
            <pc:sldMk cId="4103296203" sldId="381"/>
            <ac:picMk id="9" creationId="{58C23FB8-2961-0D55-7E8F-7DAE50DA3DA3}"/>
          </ac:picMkLst>
        </pc:picChg>
        <pc:picChg chg="del">
          <ac:chgData name="Jonathan Arsenault" userId="fdf77038-d156-48fc-98d4-fee5a24026d9" providerId="ADAL" clId="{181B2DF1-069F-47E0-9A21-3CDB452DDA72}" dt="2022-09-15T23:40:02.938" v="15387" actId="478"/>
          <ac:picMkLst>
            <pc:docMk/>
            <pc:sldMk cId="4103296203" sldId="381"/>
            <ac:picMk id="9" creationId="{715D5DBA-6F5B-1F5B-5072-8F995DDA0FEB}"/>
          </ac:picMkLst>
        </pc:picChg>
        <pc:picChg chg="add mod ord">
          <ac:chgData name="Jonathan Arsenault" userId="fdf77038-d156-48fc-98d4-fee5a24026d9" providerId="ADAL" clId="{181B2DF1-069F-47E0-9A21-3CDB452DDA72}" dt="2022-09-17T19:22:57.729" v="24553" actId="167"/>
          <ac:picMkLst>
            <pc:docMk/>
            <pc:sldMk cId="4103296203" sldId="381"/>
            <ac:picMk id="14" creationId="{09584B2D-0233-A2B2-C92C-3C453C8ECA8D}"/>
          </ac:picMkLst>
        </pc:picChg>
        <pc:picChg chg="add mod ord">
          <ac:chgData name="Jonathan Arsenault" userId="fdf77038-d156-48fc-98d4-fee5a24026d9" providerId="ADAL" clId="{181B2DF1-069F-47E0-9A21-3CDB452DDA72}" dt="2022-09-17T19:22:55.228" v="24552" actId="167"/>
          <ac:picMkLst>
            <pc:docMk/>
            <pc:sldMk cId="4103296203" sldId="381"/>
            <ac:picMk id="18" creationId="{6D2E47E6-4016-8651-B4C4-A29A881D7CE9}"/>
          </ac:picMkLst>
        </pc:picChg>
        <pc:picChg chg="add del mod">
          <ac:chgData name="Jonathan Arsenault" userId="fdf77038-d156-48fc-98d4-fee5a24026d9" providerId="ADAL" clId="{181B2DF1-069F-47E0-9A21-3CDB452DDA72}" dt="2022-09-15T23:52:12.517" v="15720" actId="478"/>
          <ac:picMkLst>
            <pc:docMk/>
            <pc:sldMk cId="4103296203" sldId="381"/>
            <ac:picMk id="19" creationId="{02F94B69-3CEC-AE88-2574-6D09DB8D5A16}"/>
          </ac:picMkLst>
        </pc:picChg>
        <pc:picChg chg="add del mod">
          <ac:chgData name="Jonathan Arsenault" userId="fdf77038-d156-48fc-98d4-fee5a24026d9" providerId="ADAL" clId="{181B2DF1-069F-47E0-9A21-3CDB452DDA72}" dt="2022-09-15T23:51:34.379" v="15719" actId="478"/>
          <ac:picMkLst>
            <pc:docMk/>
            <pc:sldMk cId="4103296203" sldId="381"/>
            <ac:picMk id="20" creationId="{432B5975-EB97-81BD-30C5-F746E6F1F7C0}"/>
          </ac:picMkLst>
        </pc:picChg>
        <pc:picChg chg="add del mod">
          <ac:chgData name="Jonathan Arsenault" userId="fdf77038-d156-48fc-98d4-fee5a24026d9" providerId="ADAL" clId="{181B2DF1-069F-47E0-9A21-3CDB452DDA72}" dt="2022-09-15T23:53:18.115" v="15724" actId="478"/>
          <ac:picMkLst>
            <pc:docMk/>
            <pc:sldMk cId="4103296203" sldId="381"/>
            <ac:picMk id="22" creationId="{1AB91917-D4DE-0453-E65A-E61F14ADF5D7}"/>
          </ac:picMkLst>
        </pc:picChg>
        <pc:picChg chg="add del mod">
          <ac:chgData name="Jonathan Arsenault" userId="fdf77038-d156-48fc-98d4-fee5a24026d9" providerId="ADAL" clId="{181B2DF1-069F-47E0-9A21-3CDB452DDA72}" dt="2022-09-17T19:19:26.318" v="24512" actId="478"/>
          <ac:picMkLst>
            <pc:docMk/>
            <pc:sldMk cId="4103296203" sldId="381"/>
            <ac:picMk id="25" creationId="{51985DAD-B7A6-114D-5FBD-23A21DD9B482}"/>
          </ac:picMkLst>
        </pc:picChg>
        <pc:picChg chg="add del mod">
          <ac:chgData name="Jonathan Arsenault" userId="fdf77038-d156-48fc-98d4-fee5a24026d9" providerId="ADAL" clId="{181B2DF1-069F-47E0-9A21-3CDB452DDA72}" dt="2022-09-17T19:19:24.950" v="24511" actId="478"/>
          <ac:picMkLst>
            <pc:docMk/>
            <pc:sldMk cId="4103296203" sldId="381"/>
            <ac:picMk id="29" creationId="{F6655F8E-0A86-F04E-901E-CEEAC3D5AEEE}"/>
          </ac:picMkLst>
        </pc:picChg>
      </pc:sldChg>
      <pc:sldChg chg="addSp delSp modSp mod delAnim modAnim modNotesTx">
        <pc:chgData name="Jonathan Arsenault" userId="fdf77038-d156-48fc-98d4-fee5a24026d9" providerId="ADAL" clId="{181B2DF1-069F-47E0-9A21-3CDB452DDA72}" dt="2022-09-22T21:53:41.837" v="47986"/>
        <pc:sldMkLst>
          <pc:docMk/>
          <pc:sldMk cId="610983024" sldId="382"/>
        </pc:sldMkLst>
        <pc:spChg chg="mod">
          <ac:chgData name="Jonathan Arsenault" userId="fdf77038-d156-48fc-98d4-fee5a24026d9" providerId="ADAL" clId="{181B2DF1-069F-47E0-9A21-3CDB452DDA72}" dt="2022-09-22T21:53:21.824" v="47984" actId="20577"/>
          <ac:spMkLst>
            <pc:docMk/>
            <pc:sldMk cId="610983024" sldId="382"/>
            <ac:spMk id="3" creationId="{2079834A-957C-1FCE-D10F-FADA7C482BF7}"/>
          </ac:spMkLst>
        </pc:spChg>
        <pc:spChg chg="add mod">
          <ac:chgData name="Jonathan Arsenault" userId="fdf77038-d156-48fc-98d4-fee5a24026d9" providerId="ADAL" clId="{181B2DF1-069F-47E0-9A21-3CDB452DDA72}" dt="2022-09-21T15:47:47.563" v="45045" actId="404"/>
          <ac:spMkLst>
            <pc:docMk/>
            <pc:sldMk cId="610983024" sldId="382"/>
            <ac:spMk id="6" creationId="{FDDFE022-2758-6263-03F3-5DC43AC30684}"/>
          </ac:spMkLst>
        </pc:spChg>
        <pc:picChg chg="add mod ord">
          <ac:chgData name="Jonathan Arsenault" userId="fdf77038-d156-48fc-98d4-fee5a24026d9" providerId="ADAL" clId="{181B2DF1-069F-47E0-9A21-3CDB452DDA72}" dt="2022-09-20T17:37:30.454" v="33315" actId="167"/>
          <ac:picMkLst>
            <pc:docMk/>
            <pc:sldMk cId="610983024" sldId="382"/>
            <ac:picMk id="7" creationId="{9B77D8CE-CF04-A849-D154-54351C64DB4A}"/>
          </ac:picMkLst>
        </pc:picChg>
        <pc:picChg chg="ord">
          <ac:chgData name="Jonathan Arsenault" userId="fdf77038-d156-48fc-98d4-fee5a24026d9" providerId="ADAL" clId="{181B2DF1-069F-47E0-9A21-3CDB452DDA72}" dt="2022-09-20T17:38:24.333" v="33324" actId="167"/>
          <ac:picMkLst>
            <pc:docMk/>
            <pc:sldMk cId="610983024" sldId="382"/>
            <ac:picMk id="8" creationId="{86FB080B-3095-A590-B653-E89F5EEF7728}"/>
          </ac:picMkLst>
        </pc:picChg>
        <pc:picChg chg="add del mod">
          <ac:chgData name="Jonathan Arsenault" userId="fdf77038-d156-48fc-98d4-fee5a24026d9" providerId="ADAL" clId="{181B2DF1-069F-47E0-9A21-3CDB452DDA72}" dt="2022-09-22T21:50:46.678" v="47819" actId="478"/>
          <ac:picMkLst>
            <pc:docMk/>
            <pc:sldMk cId="610983024" sldId="382"/>
            <ac:picMk id="9" creationId="{CF926E32-961F-1ABC-77A4-02D523B5931A}"/>
          </ac:picMkLst>
        </pc:picChg>
        <pc:picChg chg="del">
          <ac:chgData name="Jonathan Arsenault" userId="fdf77038-d156-48fc-98d4-fee5a24026d9" providerId="ADAL" clId="{181B2DF1-069F-47E0-9A21-3CDB452DDA72}" dt="2022-09-14T14:05:54.867" v="5926" actId="478"/>
          <ac:picMkLst>
            <pc:docMk/>
            <pc:sldMk cId="610983024" sldId="382"/>
            <ac:picMk id="9" creationId="{DBA3F825-BFDD-02AF-F410-4B6C7B13F7D9}"/>
          </ac:picMkLst>
        </pc:picChg>
        <pc:picChg chg="mod ord replST">
          <ac:chgData name="Jonathan Arsenault" userId="fdf77038-d156-48fc-98d4-fee5a24026d9" providerId="ADAL" clId="{181B2DF1-069F-47E0-9A21-3CDB452DDA72}" dt="2022-09-22T21:51:02.148" v="47838" actId="1035"/>
          <ac:picMkLst>
            <pc:docMk/>
            <pc:sldMk cId="610983024" sldId="382"/>
            <ac:picMk id="11" creationId="{90B84899-E29F-45AD-8BA9-4BDEB8494CA3}"/>
          </ac:picMkLst>
        </pc:picChg>
        <pc:picChg chg="add del mod">
          <ac:chgData name="Jonathan Arsenault" userId="fdf77038-d156-48fc-98d4-fee5a24026d9" providerId="ADAL" clId="{181B2DF1-069F-47E0-9A21-3CDB452DDA72}" dt="2022-09-22T21:53:00.889" v="47952" actId="478"/>
          <ac:picMkLst>
            <pc:docMk/>
            <pc:sldMk cId="610983024" sldId="382"/>
            <ac:picMk id="12" creationId="{22BBF9C7-F2F9-D0E3-04A3-36FD431D3FD1}"/>
          </ac:picMkLst>
        </pc:picChg>
        <pc:picChg chg="add del mod">
          <ac:chgData name="Jonathan Arsenault" userId="fdf77038-d156-48fc-98d4-fee5a24026d9" providerId="ADAL" clId="{181B2DF1-069F-47E0-9A21-3CDB452DDA72}" dt="2022-09-22T21:51:51.631" v="47873"/>
          <ac:picMkLst>
            <pc:docMk/>
            <pc:sldMk cId="610983024" sldId="382"/>
            <ac:picMk id="13" creationId="{871CC0BD-4646-151D-6020-521BDF50B562}"/>
          </ac:picMkLst>
        </pc:picChg>
        <pc:picChg chg="add del mod">
          <ac:chgData name="Jonathan Arsenault" userId="fdf77038-d156-48fc-98d4-fee5a24026d9" providerId="ADAL" clId="{181B2DF1-069F-47E0-9A21-3CDB452DDA72}" dt="2022-09-22T21:52:47.475" v="47923" actId="478"/>
          <ac:picMkLst>
            <pc:docMk/>
            <pc:sldMk cId="610983024" sldId="382"/>
            <ac:picMk id="14" creationId="{DD9F6B17-4562-95B3-3CE8-EF54A0A0CB3F}"/>
          </ac:picMkLst>
        </pc:picChg>
        <pc:picChg chg="del mod ord replST">
          <ac:chgData name="Jonathan Arsenault" userId="fdf77038-d156-48fc-98d4-fee5a24026d9" providerId="ADAL" clId="{181B2DF1-069F-47E0-9A21-3CDB452DDA72}" dt="2022-09-22T21:53:15.191" v="47980" actId="478"/>
          <ac:picMkLst>
            <pc:docMk/>
            <pc:sldMk cId="610983024" sldId="382"/>
            <ac:picMk id="16" creationId="{5C9F2BDE-A4DC-B3CF-3174-F52F117F59D9}"/>
          </ac:picMkLst>
        </pc:picChg>
        <pc:picChg chg="mod ord replST">
          <ac:chgData name="Jonathan Arsenault" userId="fdf77038-d156-48fc-98d4-fee5a24026d9" providerId="ADAL" clId="{181B2DF1-069F-47E0-9A21-3CDB452DDA72}" dt="2022-09-22T21:53:00.890" v="47954" actId="962"/>
          <ac:picMkLst>
            <pc:docMk/>
            <pc:sldMk cId="610983024" sldId="382"/>
            <ac:picMk id="18" creationId="{F1C56D60-F335-354D-1D5A-888B5265051F}"/>
          </ac:picMkLst>
        </pc:picChg>
        <pc:picChg chg="mod ord replST">
          <ac:chgData name="Jonathan Arsenault" userId="fdf77038-d156-48fc-98d4-fee5a24026d9" providerId="ADAL" clId="{181B2DF1-069F-47E0-9A21-3CDB452DDA72}" dt="2022-09-22T21:53:15.191" v="47982" actId="962"/>
          <ac:picMkLst>
            <pc:docMk/>
            <pc:sldMk cId="610983024" sldId="382"/>
            <ac:picMk id="20" creationId="{7551CAC5-ACBE-D038-01F0-063A97D61535}"/>
          </ac:picMkLst>
        </pc:picChg>
      </pc:sldChg>
      <pc:sldChg chg="addSp delSp modSp new del mod">
        <pc:chgData name="Jonathan Arsenault" userId="fdf77038-d156-48fc-98d4-fee5a24026d9" providerId="ADAL" clId="{181B2DF1-069F-47E0-9A21-3CDB452DDA72}" dt="2022-09-14T12:13:31.429" v="3909" actId="2696"/>
        <pc:sldMkLst>
          <pc:docMk/>
          <pc:sldMk cId="3206618184" sldId="383"/>
        </pc:sldMkLst>
        <pc:spChg chg="mod">
          <ac:chgData name="Jonathan Arsenault" userId="fdf77038-d156-48fc-98d4-fee5a24026d9" providerId="ADAL" clId="{181B2DF1-069F-47E0-9A21-3CDB452DDA72}" dt="2022-09-13T18:50:01.088" v="3025" actId="20577"/>
          <ac:spMkLst>
            <pc:docMk/>
            <pc:sldMk cId="3206618184" sldId="383"/>
            <ac:spMk id="2" creationId="{83BF5414-6C07-0575-D76C-1DFFD8376999}"/>
          </ac:spMkLst>
        </pc:spChg>
        <pc:spChg chg="mod">
          <ac:chgData name="Jonathan Arsenault" userId="fdf77038-d156-48fc-98d4-fee5a24026d9" providerId="ADAL" clId="{181B2DF1-069F-47E0-9A21-3CDB452DDA72}" dt="2022-09-13T18:50:09.450" v="3028" actId="14100"/>
          <ac:spMkLst>
            <pc:docMk/>
            <pc:sldMk cId="3206618184" sldId="383"/>
            <ac:spMk id="3" creationId="{D328DC35-C54D-793C-5954-73424AD2A361}"/>
          </ac:spMkLst>
        </pc:spChg>
        <pc:spChg chg="del mod">
          <ac:chgData name="Jonathan Arsenault" userId="fdf77038-d156-48fc-98d4-fee5a24026d9" providerId="ADAL" clId="{181B2DF1-069F-47E0-9A21-3CDB452DDA72}" dt="2022-09-13T18:50:04.035" v="3026" actId="478"/>
          <ac:spMkLst>
            <pc:docMk/>
            <pc:sldMk cId="3206618184" sldId="383"/>
            <ac:spMk id="5" creationId="{341555FC-5CCD-FCA4-348F-67A0D5507D8C}"/>
          </ac:spMkLst>
        </pc:spChg>
        <pc:spChg chg="add mod">
          <ac:chgData name="Jonathan Arsenault" userId="fdf77038-d156-48fc-98d4-fee5a24026d9" providerId="ADAL" clId="{181B2DF1-069F-47E0-9A21-3CDB452DDA72}" dt="2022-09-13T17:40:58.544" v="2444" actId="1076"/>
          <ac:spMkLst>
            <pc:docMk/>
            <pc:sldMk cId="3206618184" sldId="383"/>
            <ac:spMk id="6" creationId="{C4C4ABC9-40C6-BF25-ABD5-2A3B5AD1E5DC}"/>
          </ac:spMkLst>
        </pc:spChg>
        <pc:spChg chg="add del mod">
          <ac:chgData name="Jonathan Arsenault" userId="fdf77038-d156-48fc-98d4-fee5a24026d9" providerId="ADAL" clId="{181B2DF1-069F-47E0-9A21-3CDB452DDA72}" dt="2022-09-13T18:50:06.279" v="3027" actId="478"/>
          <ac:spMkLst>
            <pc:docMk/>
            <pc:sldMk cId="3206618184" sldId="383"/>
            <ac:spMk id="8" creationId="{8F48634B-80CB-A60C-F1BA-ECB7CBE3B114}"/>
          </ac:spMkLst>
        </pc:spChg>
      </pc:sldChg>
      <pc:sldChg chg="addSp delSp modSp new del mod modNotesTx">
        <pc:chgData name="Jonathan Arsenault" userId="fdf77038-d156-48fc-98d4-fee5a24026d9" providerId="ADAL" clId="{181B2DF1-069F-47E0-9A21-3CDB452DDA72}" dt="2022-09-15T22:44:26.469" v="14213" actId="2696"/>
        <pc:sldMkLst>
          <pc:docMk/>
          <pc:sldMk cId="1090291710" sldId="384"/>
        </pc:sldMkLst>
        <pc:spChg chg="mod">
          <ac:chgData name="Jonathan Arsenault" userId="fdf77038-d156-48fc-98d4-fee5a24026d9" providerId="ADAL" clId="{181B2DF1-069F-47E0-9A21-3CDB452DDA72}" dt="2022-09-13T17:29:41.844" v="2133" actId="20577"/>
          <ac:spMkLst>
            <pc:docMk/>
            <pc:sldMk cId="1090291710" sldId="384"/>
            <ac:spMk id="2" creationId="{001BB0A0-4DC9-6185-7909-B11E3A1C0E51}"/>
          </ac:spMkLst>
        </pc:spChg>
        <pc:spChg chg="del mod">
          <ac:chgData name="Jonathan Arsenault" userId="fdf77038-d156-48fc-98d4-fee5a24026d9" providerId="ADAL" clId="{181B2DF1-069F-47E0-9A21-3CDB452DDA72}" dt="2022-09-14T12:26:37.089" v="4340" actId="478"/>
          <ac:spMkLst>
            <pc:docMk/>
            <pc:sldMk cId="1090291710" sldId="384"/>
            <ac:spMk id="3" creationId="{CC5E12AD-5773-49A0-93A8-98F834FE00A7}"/>
          </ac:spMkLst>
        </pc:spChg>
        <pc:spChg chg="mod">
          <ac:chgData name="Jonathan Arsenault" userId="fdf77038-d156-48fc-98d4-fee5a24026d9" providerId="ADAL" clId="{181B2DF1-069F-47E0-9A21-3CDB452DDA72}" dt="2022-09-14T12:15:13.134" v="3944" actId="20577"/>
          <ac:spMkLst>
            <pc:docMk/>
            <pc:sldMk cId="1090291710" sldId="384"/>
            <ac:spMk id="5" creationId="{8E961D6D-1AE1-B483-D566-F39BF4001C4F}"/>
          </ac:spMkLst>
        </pc:spChg>
        <pc:spChg chg="add mod">
          <ac:chgData name="Jonathan Arsenault" userId="fdf77038-d156-48fc-98d4-fee5a24026d9" providerId="ADAL" clId="{181B2DF1-069F-47E0-9A21-3CDB452DDA72}" dt="2022-09-14T12:26:48.308" v="4343" actId="164"/>
          <ac:spMkLst>
            <pc:docMk/>
            <pc:sldMk cId="1090291710" sldId="384"/>
            <ac:spMk id="6" creationId="{BCD924C8-7AF0-B221-399A-8F12B8E32873}"/>
          </ac:spMkLst>
        </pc:spChg>
        <pc:spChg chg="add mod">
          <ac:chgData name="Jonathan Arsenault" userId="fdf77038-d156-48fc-98d4-fee5a24026d9" providerId="ADAL" clId="{181B2DF1-069F-47E0-9A21-3CDB452DDA72}" dt="2022-09-14T12:26:48.308" v="4343" actId="164"/>
          <ac:spMkLst>
            <pc:docMk/>
            <pc:sldMk cId="1090291710" sldId="384"/>
            <ac:spMk id="7" creationId="{536AE1F1-40B6-151F-2E43-BFCE8ECEA37E}"/>
          </ac:spMkLst>
        </pc:spChg>
        <pc:spChg chg="add del mod">
          <ac:chgData name="Jonathan Arsenault" userId="fdf77038-d156-48fc-98d4-fee5a24026d9" providerId="ADAL" clId="{181B2DF1-069F-47E0-9A21-3CDB452DDA72}" dt="2022-09-14T12:24:15.529" v="4182" actId="767"/>
          <ac:spMkLst>
            <pc:docMk/>
            <pc:sldMk cId="1090291710" sldId="384"/>
            <ac:spMk id="8" creationId="{F6A34450-7C88-86D7-5D3E-9CB927D48EDD}"/>
          </ac:spMkLst>
        </pc:spChg>
        <pc:spChg chg="add mod">
          <ac:chgData name="Jonathan Arsenault" userId="fdf77038-d156-48fc-98d4-fee5a24026d9" providerId="ADAL" clId="{181B2DF1-069F-47E0-9A21-3CDB452DDA72}" dt="2022-09-14T12:26:48.308" v="4343" actId="164"/>
          <ac:spMkLst>
            <pc:docMk/>
            <pc:sldMk cId="1090291710" sldId="384"/>
            <ac:spMk id="9" creationId="{B5EFEA53-9386-E7C6-737C-9FD738E02173}"/>
          </ac:spMkLst>
        </pc:spChg>
        <pc:spChg chg="add del mod">
          <ac:chgData name="Jonathan Arsenault" userId="fdf77038-d156-48fc-98d4-fee5a24026d9" providerId="ADAL" clId="{181B2DF1-069F-47E0-9A21-3CDB452DDA72}" dt="2022-09-14T12:26:45.010" v="4342"/>
          <ac:spMkLst>
            <pc:docMk/>
            <pc:sldMk cId="1090291710" sldId="384"/>
            <ac:spMk id="10" creationId="{299A1999-7297-088F-FF7D-55DB43DDFC1B}"/>
          </ac:spMkLst>
        </pc:spChg>
        <pc:spChg chg="add del mod">
          <ac:chgData name="Jonathan Arsenault" userId="fdf77038-d156-48fc-98d4-fee5a24026d9" providerId="ADAL" clId="{181B2DF1-069F-47E0-9A21-3CDB452DDA72}" dt="2022-09-14T12:26:45.010" v="4342"/>
          <ac:spMkLst>
            <pc:docMk/>
            <pc:sldMk cId="1090291710" sldId="384"/>
            <ac:spMk id="11" creationId="{6ED20C51-5D42-7609-14C6-AB17D2547C4B}"/>
          </ac:spMkLst>
        </pc:spChg>
        <pc:spChg chg="add del mod">
          <ac:chgData name="Jonathan Arsenault" userId="fdf77038-d156-48fc-98d4-fee5a24026d9" providerId="ADAL" clId="{181B2DF1-069F-47E0-9A21-3CDB452DDA72}" dt="2022-09-14T12:26:45.010" v="4342"/>
          <ac:spMkLst>
            <pc:docMk/>
            <pc:sldMk cId="1090291710" sldId="384"/>
            <ac:spMk id="12" creationId="{A3C280F4-239C-3284-7093-2C3516A3286F}"/>
          </ac:spMkLst>
        </pc:spChg>
        <pc:spChg chg="mod">
          <ac:chgData name="Jonathan Arsenault" userId="fdf77038-d156-48fc-98d4-fee5a24026d9" providerId="ADAL" clId="{181B2DF1-069F-47E0-9A21-3CDB452DDA72}" dt="2022-09-14T12:27:18.449" v="4362" actId="20577"/>
          <ac:spMkLst>
            <pc:docMk/>
            <pc:sldMk cId="1090291710" sldId="384"/>
            <ac:spMk id="15" creationId="{5F0FB16C-FC27-BF02-A68B-09618D9C7368}"/>
          </ac:spMkLst>
        </pc:spChg>
        <pc:spChg chg="mod">
          <ac:chgData name="Jonathan Arsenault" userId="fdf77038-d156-48fc-98d4-fee5a24026d9" providerId="ADAL" clId="{181B2DF1-069F-47E0-9A21-3CDB452DDA72}" dt="2022-09-14T12:26:50.553" v="4344"/>
          <ac:spMkLst>
            <pc:docMk/>
            <pc:sldMk cId="1090291710" sldId="384"/>
            <ac:spMk id="16" creationId="{96EC74CE-86E3-C3DE-54AA-7273C2F4343F}"/>
          </ac:spMkLst>
        </pc:spChg>
        <pc:spChg chg="mod">
          <ac:chgData name="Jonathan Arsenault" userId="fdf77038-d156-48fc-98d4-fee5a24026d9" providerId="ADAL" clId="{181B2DF1-069F-47E0-9A21-3CDB452DDA72}" dt="2022-09-14T12:34:04.896" v="4438" actId="20577"/>
          <ac:spMkLst>
            <pc:docMk/>
            <pc:sldMk cId="1090291710" sldId="384"/>
            <ac:spMk id="17" creationId="{B9997CA6-5751-3BF5-E405-9DB005A28892}"/>
          </ac:spMkLst>
        </pc:spChg>
        <pc:spChg chg="mod">
          <ac:chgData name="Jonathan Arsenault" userId="fdf77038-d156-48fc-98d4-fee5a24026d9" providerId="ADAL" clId="{181B2DF1-069F-47E0-9A21-3CDB452DDA72}" dt="2022-09-14T12:27:37.345" v="4392" actId="20577"/>
          <ac:spMkLst>
            <pc:docMk/>
            <pc:sldMk cId="1090291710" sldId="384"/>
            <ac:spMk id="19" creationId="{081F59FC-0769-E3CE-776C-476DDFF15ADF}"/>
          </ac:spMkLst>
        </pc:spChg>
        <pc:spChg chg="mod">
          <ac:chgData name="Jonathan Arsenault" userId="fdf77038-d156-48fc-98d4-fee5a24026d9" providerId="ADAL" clId="{181B2DF1-069F-47E0-9A21-3CDB452DDA72}" dt="2022-09-14T12:26:55.419" v="4346"/>
          <ac:spMkLst>
            <pc:docMk/>
            <pc:sldMk cId="1090291710" sldId="384"/>
            <ac:spMk id="20" creationId="{2D6322C5-E3DA-0187-AF41-95B702B87FD1}"/>
          </ac:spMkLst>
        </pc:spChg>
        <pc:spChg chg="mod">
          <ac:chgData name="Jonathan Arsenault" userId="fdf77038-d156-48fc-98d4-fee5a24026d9" providerId="ADAL" clId="{181B2DF1-069F-47E0-9A21-3CDB452DDA72}" dt="2022-09-14T12:29:06.551" v="4407" actId="20577"/>
          <ac:spMkLst>
            <pc:docMk/>
            <pc:sldMk cId="1090291710" sldId="384"/>
            <ac:spMk id="21" creationId="{E5E56506-C431-4A7C-39F3-C41E92985F24}"/>
          </ac:spMkLst>
        </pc:spChg>
        <pc:grpChg chg="add mod">
          <ac:chgData name="Jonathan Arsenault" userId="fdf77038-d156-48fc-98d4-fee5a24026d9" providerId="ADAL" clId="{181B2DF1-069F-47E0-9A21-3CDB452DDA72}" dt="2022-09-14T12:27:01.845" v="4348" actId="1076"/>
          <ac:grpSpMkLst>
            <pc:docMk/>
            <pc:sldMk cId="1090291710" sldId="384"/>
            <ac:grpSpMk id="13" creationId="{7AEEC069-76FB-2C73-DF54-581358508E6A}"/>
          </ac:grpSpMkLst>
        </pc:grpChg>
        <pc:grpChg chg="add mod">
          <ac:chgData name="Jonathan Arsenault" userId="fdf77038-d156-48fc-98d4-fee5a24026d9" providerId="ADAL" clId="{181B2DF1-069F-47E0-9A21-3CDB452DDA72}" dt="2022-09-14T12:26:54.630" v="4345" actId="1076"/>
          <ac:grpSpMkLst>
            <pc:docMk/>
            <pc:sldMk cId="1090291710" sldId="384"/>
            <ac:grpSpMk id="14" creationId="{971D3E08-C532-5FFC-A00C-002B9B42C2F9}"/>
          </ac:grpSpMkLst>
        </pc:grpChg>
        <pc:grpChg chg="add mod">
          <ac:chgData name="Jonathan Arsenault" userId="fdf77038-d156-48fc-98d4-fee5a24026d9" providerId="ADAL" clId="{181B2DF1-069F-47E0-9A21-3CDB452DDA72}" dt="2022-09-14T12:27:08.154" v="4351" actId="1076"/>
          <ac:grpSpMkLst>
            <pc:docMk/>
            <pc:sldMk cId="1090291710" sldId="384"/>
            <ac:grpSpMk id="18" creationId="{F252E699-59AE-39B3-7958-EFDC41C98D19}"/>
          </ac:grpSpMkLst>
        </pc:grpChg>
      </pc:sldChg>
      <pc:sldChg chg="addSp delSp modSp add del mod">
        <pc:chgData name="Jonathan Arsenault" userId="fdf77038-d156-48fc-98d4-fee5a24026d9" providerId="ADAL" clId="{181B2DF1-069F-47E0-9A21-3CDB452DDA72}" dt="2022-09-15T22:44:29.428" v="14214" actId="2696"/>
        <pc:sldMkLst>
          <pc:docMk/>
          <pc:sldMk cId="3399060712" sldId="385"/>
        </pc:sldMkLst>
        <pc:spChg chg="mod">
          <ac:chgData name="Jonathan Arsenault" userId="fdf77038-d156-48fc-98d4-fee5a24026d9" providerId="ADAL" clId="{181B2DF1-069F-47E0-9A21-3CDB452DDA72}" dt="2022-09-12T21:23:48.757" v="570" actId="20577"/>
          <ac:spMkLst>
            <pc:docMk/>
            <pc:sldMk cId="3399060712" sldId="385"/>
            <ac:spMk id="2" creationId="{001BB0A0-4DC9-6185-7909-B11E3A1C0E51}"/>
          </ac:spMkLst>
        </pc:spChg>
        <pc:spChg chg="mod">
          <ac:chgData name="Jonathan Arsenault" userId="fdf77038-d156-48fc-98d4-fee5a24026d9" providerId="ADAL" clId="{181B2DF1-069F-47E0-9A21-3CDB452DDA72}" dt="2022-09-13T17:44:22.886" v="2743" actId="20577"/>
          <ac:spMkLst>
            <pc:docMk/>
            <pc:sldMk cId="3399060712" sldId="385"/>
            <ac:spMk id="3" creationId="{CC5E12AD-5773-49A0-93A8-98F834FE00A7}"/>
          </ac:spMkLst>
        </pc:spChg>
        <pc:spChg chg="del mod">
          <ac:chgData name="Jonathan Arsenault" userId="fdf77038-d156-48fc-98d4-fee5a24026d9" providerId="ADAL" clId="{181B2DF1-069F-47E0-9A21-3CDB452DDA72}" dt="2022-09-13T17:29:08.229" v="2110" actId="478"/>
          <ac:spMkLst>
            <pc:docMk/>
            <pc:sldMk cId="3399060712" sldId="385"/>
            <ac:spMk id="5" creationId="{8E961D6D-1AE1-B483-D566-F39BF4001C4F}"/>
          </ac:spMkLst>
        </pc:spChg>
        <pc:picChg chg="add mod">
          <ac:chgData name="Jonathan Arsenault" userId="fdf77038-d156-48fc-98d4-fee5a24026d9" providerId="ADAL" clId="{181B2DF1-069F-47E0-9A21-3CDB452DDA72}" dt="2022-09-13T17:45:21.666" v="2744" actId="1076"/>
          <ac:picMkLst>
            <pc:docMk/>
            <pc:sldMk cId="3399060712" sldId="385"/>
            <ac:picMk id="6" creationId="{6A1936D5-3668-FBCB-A029-8252EA14648D}"/>
          </ac:picMkLst>
        </pc:picChg>
      </pc:sldChg>
      <pc:sldChg chg="modSp new mod ord modAnim modNotesTx">
        <pc:chgData name="Jonathan Arsenault" userId="fdf77038-d156-48fc-98d4-fee5a24026d9" providerId="ADAL" clId="{181B2DF1-069F-47E0-9A21-3CDB452DDA72}" dt="2022-09-22T15:08:32.227" v="47318" actId="20577"/>
        <pc:sldMkLst>
          <pc:docMk/>
          <pc:sldMk cId="3014443086" sldId="386"/>
        </pc:sldMkLst>
        <pc:spChg chg="mod">
          <ac:chgData name="Jonathan Arsenault" userId="fdf77038-d156-48fc-98d4-fee5a24026d9" providerId="ADAL" clId="{181B2DF1-069F-47E0-9A21-3CDB452DDA72}" dt="2022-09-15T23:27:43.749" v="14883" actId="20577"/>
          <ac:spMkLst>
            <pc:docMk/>
            <pc:sldMk cId="3014443086" sldId="386"/>
            <ac:spMk id="2" creationId="{00EF5FC1-4769-D3B2-569D-61AC576C8EB1}"/>
          </ac:spMkLst>
        </pc:spChg>
        <pc:spChg chg="mod">
          <ac:chgData name="Jonathan Arsenault" userId="fdf77038-d156-48fc-98d4-fee5a24026d9" providerId="ADAL" clId="{181B2DF1-069F-47E0-9A21-3CDB452DDA72}" dt="2022-09-22T15:08:32.227" v="47318" actId="20577"/>
          <ac:spMkLst>
            <pc:docMk/>
            <pc:sldMk cId="3014443086" sldId="386"/>
            <ac:spMk id="3" creationId="{39DD6893-CB90-2C75-9C86-53068253C658}"/>
          </ac:spMkLst>
        </pc:spChg>
        <pc:spChg chg="mod">
          <ac:chgData name="Jonathan Arsenault" userId="fdf77038-d156-48fc-98d4-fee5a24026d9" providerId="ADAL" clId="{181B2DF1-069F-47E0-9A21-3CDB452DDA72}" dt="2022-09-14T16:56:02.377" v="7085" actId="20577"/>
          <ac:spMkLst>
            <pc:docMk/>
            <pc:sldMk cId="3014443086" sldId="386"/>
            <ac:spMk id="5" creationId="{936A1AD7-DD75-6B97-08D4-53A3179FAB5A}"/>
          </ac:spMkLst>
        </pc:spChg>
      </pc:sldChg>
      <pc:sldChg chg="addSp delSp modSp add mod modAnim modShow">
        <pc:chgData name="Jonathan Arsenault" userId="fdf77038-d156-48fc-98d4-fee5a24026d9" providerId="ADAL" clId="{181B2DF1-069F-47E0-9A21-3CDB452DDA72}" dt="2022-09-21T15:02:00.746" v="44155" actId="20577"/>
        <pc:sldMkLst>
          <pc:docMk/>
          <pc:sldMk cId="191105530" sldId="387"/>
        </pc:sldMkLst>
        <pc:spChg chg="mod">
          <ac:chgData name="Jonathan Arsenault" userId="fdf77038-d156-48fc-98d4-fee5a24026d9" providerId="ADAL" clId="{181B2DF1-069F-47E0-9A21-3CDB452DDA72}" dt="2022-09-20T18:44:47.165" v="40472" actId="20577"/>
          <ac:spMkLst>
            <pc:docMk/>
            <pc:sldMk cId="191105530" sldId="387"/>
            <ac:spMk id="2" creationId="{ED29B24F-E5C3-5237-7835-1584BCA98672}"/>
          </ac:spMkLst>
        </pc:spChg>
        <pc:spChg chg="del">
          <ac:chgData name="Jonathan Arsenault" userId="fdf77038-d156-48fc-98d4-fee5a24026d9" providerId="ADAL" clId="{181B2DF1-069F-47E0-9A21-3CDB452DDA72}" dt="2022-09-13T14:50:46.116" v="1352" actId="478"/>
          <ac:spMkLst>
            <pc:docMk/>
            <pc:sldMk cId="191105530" sldId="387"/>
            <ac:spMk id="5" creationId="{CC3CDE21-5F82-F538-6E76-1A4AFBFDFA82}"/>
          </ac:spMkLst>
        </pc:spChg>
        <pc:spChg chg="add del mod">
          <ac:chgData name="Jonathan Arsenault" userId="fdf77038-d156-48fc-98d4-fee5a24026d9" providerId="ADAL" clId="{181B2DF1-069F-47E0-9A21-3CDB452DDA72}" dt="2022-09-20T18:45:28.930" v="40582" actId="478"/>
          <ac:spMkLst>
            <pc:docMk/>
            <pc:sldMk cId="191105530" sldId="387"/>
            <ac:spMk id="6" creationId="{94C8DB80-DCFD-266F-FC5D-AA22FF8C57B4}"/>
          </ac:spMkLst>
        </pc:spChg>
        <pc:spChg chg="add mod">
          <ac:chgData name="Jonathan Arsenault" userId="fdf77038-d156-48fc-98d4-fee5a24026d9" providerId="ADAL" clId="{181B2DF1-069F-47E0-9A21-3CDB452DDA72}" dt="2022-09-19T18:40:53.664" v="28623" actId="20577"/>
          <ac:spMkLst>
            <pc:docMk/>
            <pc:sldMk cId="191105530" sldId="387"/>
            <ac:spMk id="7" creationId="{63C5891E-14F1-D1A0-6D8D-C9079AAB160A}"/>
          </ac:spMkLst>
        </pc:spChg>
        <pc:spChg chg="add mod">
          <ac:chgData name="Jonathan Arsenault" userId="fdf77038-d156-48fc-98d4-fee5a24026d9" providerId="ADAL" clId="{181B2DF1-069F-47E0-9A21-3CDB452DDA72}" dt="2022-09-21T15:02:00.746" v="44155" actId="20577"/>
          <ac:spMkLst>
            <pc:docMk/>
            <pc:sldMk cId="191105530" sldId="387"/>
            <ac:spMk id="9" creationId="{8FC592D0-95C4-6DD8-5312-A0EC41D86857}"/>
          </ac:spMkLst>
        </pc:spChg>
        <pc:spChg chg="del">
          <ac:chgData name="Jonathan Arsenault" userId="fdf77038-d156-48fc-98d4-fee5a24026d9" providerId="ADAL" clId="{181B2DF1-069F-47E0-9A21-3CDB452DDA72}" dt="2022-09-13T14:50:46.116" v="1352" actId="478"/>
          <ac:spMkLst>
            <pc:docMk/>
            <pc:sldMk cId="191105530" sldId="387"/>
            <ac:spMk id="17" creationId="{19DA9746-FC80-3965-D8E5-B2F1707342FB}"/>
          </ac:spMkLst>
        </pc:spChg>
        <pc:spChg chg="del">
          <ac:chgData name="Jonathan Arsenault" userId="fdf77038-d156-48fc-98d4-fee5a24026d9" providerId="ADAL" clId="{181B2DF1-069F-47E0-9A21-3CDB452DDA72}" dt="2022-09-13T14:50:46.116" v="1352" actId="478"/>
          <ac:spMkLst>
            <pc:docMk/>
            <pc:sldMk cId="191105530" sldId="387"/>
            <ac:spMk id="19" creationId="{14B52ACD-6015-D314-D803-3B1F2E2D3C53}"/>
          </ac:spMkLst>
        </pc:spChg>
        <pc:graphicFrameChg chg="add del mod">
          <ac:chgData name="Jonathan Arsenault" userId="fdf77038-d156-48fc-98d4-fee5a24026d9" providerId="ADAL" clId="{181B2DF1-069F-47E0-9A21-3CDB452DDA72}" dt="2022-09-16T20:06:24.892" v="17818"/>
          <ac:graphicFrameMkLst>
            <pc:docMk/>
            <pc:sldMk cId="191105530" sldId="387"/>
            <ac:graphicFrameMk id="3" creationId="{2C8ED636-0DFE-34FA-D4B4-8D4D9DFA57EB}"/>
          </ac:graphicFrameMkLst>
        </pc:graphicFrameChg>
        <pc:graphicFrameChg chg="add del mod modGraphic">
          <ac:chgData name="Jonathan Arsenault" userId="fdf77038-d156-48fc-98d4-fee5a24026d9" providerId="ADAL" clId="{181B2DF1-069F-47E0-9A21-3CDB452DDA72}" dt="2022-09-20T19:01:51.929" v="41053" actId="478"/>
          <ac:graphicFrameMkLst>
            <pc:docMk/>
            <pc:sldMk cId="191105530" sldId="387"/>
            <ac:graphicFrameMk id="3" creationId="{A8620CDF-8233-B2BF-0146-D6551777406E}"/>
          </ac:graphicFrameMkLst>
        </pc:graphicFrameChg>
        <pc:graphicFrameChg chg="add mod modGraphic">
          <ac:chgData name="Jonathan Arsenault" userId="fdf77038-d156-48fc-98d4-fee5a24026d9" providerId="ADAL" clId="{181B2DF1-069F-47E0-9A21-3CDB452DDA72}" dt="2022-09-20T19:04:16.369" v="41334" actId="207"/>
          <ac:graphicFrameMkLst>
            <pc:docMk/>
            <pc:sldMk cId="191105530" sldId="387"/>
            <ac:graphicFrameMk id="5" creationId="{92082B27-C630-4BA3-BDF2-6D0ED99CF70A}"/>
          </ac:graphicFrameMkLst>
        </pc:graphicFrameChg>
        <pc:picChg chg="del">
          <ac:chgData name="Jonathan Arsenault" userId="fdf77038-d156-48fc-98d4-fee5a24026d9" providerId="ADAL" clId="{181B2DF1-069F-47E0-9A21-3CDB452DDA72}" dt="2022-09-13T14:50:46.116" v="1352" actId="478"/>
          <ac:picMkLst>
            <pc:docMk/>
            <pc:sldMk cId="191105530" sldId="387"/>
            <ac:picMk id="6" creationId="{3DF6AC8E-A77D-5EE5-91E7-802DF081ECE2}"/>
          </ac:picMkLst>
        </pc:picChg>
      </pc:sldChg>
      <pc:sldChg chg="delSp modSp add mod modShow">
        <pc:chgData name="Jonathan Arsenault" userId="fdf77038-d156-48fc-98d4-fee5a24026d9" providerId="ADAL" clId="{181B2DF1-069F-47E0-9A21-3CDB452DDA72}" dt="2022-09-16T20:26:11.962" v="18093" actId="729"/>
        <pc:sldMkLst>
          <pc:docMk/>
          <pc:sldMk cId="746124626" sldId="388"/>
        </pc:sldMkLst>
        <pc:spChg chg="mod">
          <ac:chgData name="Jonathan Arsenault" userId="fdf77038-d156-48fc-98d4-fee5a24026d9" providerId="ADAL" clId="{181B2DF1-069F-47E0-9A21-3CDB452DDA72}" dt="2022-09-16T20:25:27.676" v="18046" actId="20577"/>
          <ac:spMkLst>
            <pc:docMk/>
            <pc:sldMk cId="746124626" sldId="388"/>
            <ac:spMk id="7" creationId="{63C5891E-14F1-D1A0-6D8D-C9079AAB160A}"/>
          </ac:spMkLst>
        </pc:spChg>
        <pc:spChg chg="mod">
          <ac:chgData name="Jonathan Arsenault" userId="fdf77038-d156-48fc-98d4-fee5a24026d9" providerId="ADAL" clId="{181B2DF1-069F-47E0-9A21-3CDB452DDA72}" dt="2022-09-16T20:25:43.533" v="18050" actId="20577"/>
          <ac:spMkLst>
            <pc:docMk/>
            <pc:sldMk cId="746124626" sldId="388"/>
            <ac:spMk id="9" creationId="{8FC592D0-95C4-6DD8-5312-A0EC41D86857}"/>
          </ac:spMkLst>
        </pc:spChg>
        <pc:picChg chg="del mod replST">
          <ac:chgData name="Jonathan Arsenault" userId="fdf77038-d156-48fc-98d4-fee5a24026d9" providerId="ADAL" clId="{181B2DF1-069F-47E0-9A21-3CDB452DDA72}" dt="2022-09-13T15:03:13.596" v="1610" actId="478"/>
          <ac:picMkLst>
            <pc:docMk/>
            <pc:sldMk cId="746124626" sldId="388"/>
            <ac:picMk id="5" creationId="{7A6A6FD2-7A50-93B4-7629-C06F9352F619}"/>
          </ac:picMkLst>
        </pc:picChg>
        <pc:picChg chg="del mod ord replST">
          <ac:chgData name="Jonathan Arsenault" userId="fdf77038-d156-48fc-98d4-fee5a24026d9" providerId="ADAL" clId="{181B2DF1-069F-47E0-9A21-3CDB452DDA72}" dt="2022-09-13T15:04:00.846" v="1641" actId="478"/>
          <ac:picMkLst>
            <pc:docMk/>
            <pc:sldMk cId="746124626" sldId="388"/>
            <ac:picMk id="8" creationId="{1547C5F7-5C44-D0B0-CD3A-148651A148E8}"/>
          </ac:picMkLst>
        </pc:picChg>
        <pc:picChg chg="mod ord replST">
          <ac:chgData name="Jonathan Arsenault" userId="fdf77038-d156-48fc-98d4-fee5a24026d9" providerId="ADAL" clId="{181B2DF1-069F-47E0-9A21-3CDB452DDA72}" dt="2022-09-13T15:04:07.009" v="1644" actId="1076"/>
          <ac:picMkLst>
            <pc:docMk/>
            <pc:sldMk cId="746124626" sldId="388"/>
            <ac:picMk id="11" creationId="{354E6DE4-C756-EDBD-F72E-E6D9E0097B44}"/>
          </ac:picMkLst>
        </pc:picChg>
      </pc:sldChg>
      <pc:sldChg chg="addSp delSp modSp add del mod">
        <pc:chgData name="Jonathan Arsenault" userId="fdf77038-d156-48fc-98d4-fee5a24026d9" providerId="ADAL" clId="{181B2DF1-069F-47E0-9A21-3CDB452DDA72}" dt="2022-09-14T12:13:37.904" v="3910" actId="2696"/>
        <pc:sldMkLst>
          <pc:docMk/>
          <pc:sldMk cId="2854446487" sldId="389"/>
        </pc:sldMkLst>
        <pc:spChg chg="mod">
          <ac:chgData name="Jonathan Arsenault" userId="fdf77038-d156-48fc-98d4-fee5a24026d9" providerId="ADAL" clId="{181B2DF1-069F-47E0-9A21-3CDB452DDA72}" dt="2022-09-13T18:50:19.456" v="3029"/>
          <ac:spMkLst>
            <pc:docMk/>
            <pc:sldMk cId="2854446487" sldId="389"/>
            <ac:spMk id="2" creationId="{83BF5414-6C07-0575-D76C-1DFFD8376999}"/>
          </ac:spMkLst>
        </pc:spChg>
        <pc:spChg chg="mod">
          <ac:chgData name="Jonathan Arsenault" userId="fdf77038-d156-48fc-98d4-fee5a24026d9" providerId="ADAL" clId="{181B2DF1-069F-47E0-9A21-3CDB452DDA72}" dt="2022-09-13T18:51:20.464" v="3137" actId="5793"/>
          <ac:spMkLst>
            <pc:docMk/>
            <pc:sldMk cId="2854446487" sldId="389"/>
            <ac:spMk id="3" creationId="{D328DC35-C54D-793C-5954-73424AD2A361}"/>
          </ac:spMkLst>
        </pc:spChg>
        <pc:spChg chg="del">
          <ac:chgData name="Jonathan Arsenault" userId="fdf77038-d156-48fc-98d4-fee5a24026d9" providerId="ADAL" clId="{181B2DF1-069F-47E0-9A21-3CDB452DDA72}" dt="2022-09-13T18:50:22.434" v="3030" actId="478"/>
          <ac:spMkLst>
            <pc:docMk/>
            <pc:sldMk cId="2854446487" sldId="389"/>
            <ac:spMk id="5" creationId="{341555FC-5CCD-FCA4-348F-67A0D5507D8C}"/>
          </ac:spMkLst>
        </pc:spChg>
        <pc:spChg chg="mod">
          <ac:chgData name="Jonathan Arsenault" userId="fdf77038-d156-48fc-98d4-fee5a24026d9" providerId="ADAL" clId="{181B2DF1-069F-47E0-9A21-3CDB452DDA72}" dt="2022-09-13T17:42:43.813" v="2734" actId="20577"/>
          <ac:spMkLst>
            <pc:docMk/>
            <pc:sldMk cId="2854446487" sldId="389"/>
            <ac:spMk id="6" creationId="{C4C4ABC9-40C6-BF25-ABD5-2A3B5AD1E5DC}"/>
          </ac:spMkLst>
        </pc:spChg>
        <pc:spChg chg="add del mod">
          <ac:chgData name="Jonathan Arsenault" userId="fdf77038-d156-48fc-98d4-fee5a24026d9" providerId="ADAL" clId="{181B2DF1-069F-47E0-9A21-3CDB452DDA72}" dt="2022-09-13T18:50:24.696" v="3031" actId="478"/>
          <ac:spMkLst>
            <pc:docMk/>
            <pc:sldMk cId="2854446487" sldId="389"/>
            <ac:spMk id="8" creationId="{FAEBE4D0-FA8C-E2C3-A2C1-04E26AF09D77}"/>
          </ac:spMkLst>
        </pc:spChg>
      </pc:sldChg>
      <pc:sldChg chg="modSp new del mod">
        <pc:chgData name="Jonathan Arsenault" userId="fdf77038-d156-48fc-98d4-fee5a24026d9" providerId="ADAL" clId="{181B2DF1-069F-47E0-9A21-3CDB452DDA72}" dt="2022-09-13T19:22:09.626" v="3204" actId="2696"/>
        <pc:sldMkLst>
          <pc:docMk/>
          <pc:sldMk cId="3180128786" sldId="390"/>
        </pc:sldMkLst>
        <pc:spChg chg="mod">
          <ac:chgData name="Jonathan Arsenault" userId="fdf77038-d156-48fc-98d4-fee5a24026d9" providerId="ADAL" clId="{181B2DF1-069F-47E0-9A21-3CDB452DDA72}" dt="2022-09-13T19:21:58.809" v="3202" actId="207"/>
          <ac:spMkLst>
            <pc:docMk/>
            <pc:sldMk cId="3180128786" sldId="390"/>
            <ac:spMk id="2" creationId="{A91E161E-6D4E-DAE1-1038-2568CA15841D}"/>
          </ac:spMkLst>
        </pc:spChg>
      </pc:sldChg>
      <pc:sldChg chg="addSp delSp modSp add mod ord delAnim modAnim chgLayout modNotesTx">
        <pc:chgData name="Jonathan Arsenault" userId="fdf77038-d156-48fc-98d4-fee5a24026d9" providerId="ADAL" clId="{181B2DF1-069F-47E0-9A21-3CDB452DDA72}" dt="2022-09-20T17:14:31.236" v="32576" actId="20577"/>
        <pc:sldMkLst>
          <pc:docMk/>
          <pc:sldMk cId="3426798267" sldId="390"/>
        </pc:sldMkLst>
        <pc:spChg chg="mod ord">
          <ac:chgData name="Jonathan Arsenault" userId="fdf77038-d156-48fc-98d4-fee5a24026d9" providerId="ADAL" clId="{181B2DF1-069F-47E0-9A21-3CDB452DDA72}" dt="2022-09-17T16:49:18.997" v="19623" actId="27636"/>
          <ac:spMkLst>
            <pc:docMk/>
            <pc:sldMk cId="3426798267" sldId="390"/>
            <ac:spMk id="2" creationId="{8934DFD1-B651-9FAC-0C75-F3DFCDCE8353}"/>
          </ac:spMkLst>
        </pc:spChg>
        <pc:spChg chg="add mod">
          <ac:chgData name="Jonathan Arsenault" userId="fdf77038-d156-48fc-98d4-fee5a24026d9" providerId="ADAL" clId="{181B2DF1-069F-47E0-9A21-3CDB452DDA72}" dt="2022-09-20T17:13:57.141" v="32570" actId="208"/>
          <ac:spMkLst>
            <pc:docMk/>
            <pc:sldMk cId="3426798267" sldId="390"/>
            <ac:spMk id="3" creationId="{55018852-439C-1723-0655-8DE5CFFAA52A}"/>
          </ac:spMkLst>
        </pc:spChg>
        <pc:spChg chg="mod ord">
          <ac:chgData name="Jonathan Arsenault" userId="fdf77038-d156-48fc-98d4-fee5a24026d9" providerId="ADAL" clId="{181B2DF1-069F-47E0-9A21-3CDB452DDA72}" dt="2022-09-14T12:11:17.289" v="3904" actId="700"/>
          <ac:spMkLst>
            <pc:docMk/>
            <pc:sldMk cId="3426798267" sldId="390"/>
            <ac:spMk id="4" creationId="{39CC20D0-6226-F65E-0F88-6C66CE1E296F}"/>
          </ac:spMkLst>
        </pc:spChg>
        <pc:spChg chg="del mod ord">
          <ac:chgData name="Jonathan Arsenault" userId="fdf77038-d156-48fc-98d4-fee5a24026d9" providerId="ADAL" clId="{181B2DF1-069F-47E0-9A21-3CDB452DDA72}" dt="2022-09-17T16:49:21.129" v="19624" actId="478"/>
          <ac:spMkLst>
            <pc:docMk/>
            <pc:sldMk cId="3426798267" sldId="390"/>
            <ac:spMk id="5" creationId="{D94F5AEB-FF07-E17D-794A-B763494DF887}"/>
          </ac:spMkLst>
        </pc:spChg>
        <pc:spChg chg="add mod ord">
          <ac:chgData name="Jonathan Arsenault" userId="fdf77038-d156-48fc-98d4-fee5a24026d9" providerId="ADAL" clId="{181B2DF1-069F-47E0-9A21-3CDB452DDA72}" dt="2022-09-20T17:13:57.141" v="32570" actId="208"/>
          <ac:spMkLst>
            <pc:docMk/>
            <pc:sldMk cId="3426798267" sldId="390"/>
            <ac:spMk id="6" creationId="{9737DCEC-C8CB-8CE8-5124-3FD35B8A4834}"/>
          </ac:spMkLst>
        </pc:spChg>
        <pc:spChg chg="add mod">
          <ac:chgData name="Jonathan Arsenault" userId="fdf77038-d156-48fc-98d4-fee5a24026d9" providerId="ADAL" clId="{181B2DF1-069F-47E0-9A21-3CDB452DDA72}" dt="2022-09-20T17:14:27.791" v="32571" actId="20577"/>
          <ac:spMkLst>
            <pc:docMk/>
            <pc:sldMk cId="3426798267" sldId="390"/>
            <ac:spMk id="7" creationId="{4E535F12-C3E6-9CE9-A184-70D269FFD5B3}"/>
          </ac:spMkLst>
        </pc:spChg>
        <pc:spChg chg="add mod ord">
          <ac:chgData name="Jonathan Arsenault" userId="fdf77038-d156-48fc-98d4-fee5a24026d9" providerId="ADAL" clId="{181B2DF1-069F-47E0-9A21-3CDB452DDA72}" dt="2022-09-15T13:11:40.130" v="11532" actId="167"/>
          <ac:spMkLst>
            <pc:docMk/>
            <pc:sldMk cId="3426798267" sldId="390"/>
            <ac:spMk id="8" creationId="{F6254D4F-AE9D-9905-9FD6-E09494646101}"/>
          </ac:spMkLst>
        </pc:spChg>
        <pc:spChg chg="add mod ord">
          <ac:chgData name="Jonathan Arsenault" userId="fdf77038-d156-48fc-98d4-fee5a24026d9" providerId="ADAL" clId="{181B2DF1-069F-47E0-9A21-3CDB452DDA72}" dt="2022-09-15T13:11:54.606" v="11538" actId="167"/>
          <ac:spMkLst>
            <pc:docMk/>
            <pc:sldMk cId="3426798267" sldId="390"/>
            <ac:spMk id="9" creationId="{ABEC4922-6CE4-57C2-BA97-8B894AB6F816}"/>
          </ac:spMkLst>
        </pc:spChg>
        <pc:graphicFrameChg chg="del modGraphic">
          <ac:chgData name="Jonathan Arsenault" userId="fdf77038-d156-48fc-98d4-fee5a24026d9" providerId="ADAL" clId="{181B2DF1-069F-47E0-9A21-3CDB452DDA72}" dt="2022-09-14T12:11:12.121" v="3903" actId="478"/>
          <ac:graphicFrameMkLst>
            <pc:docMk/>
            <pc:sldMk cId="3426798267" sldId="390"/>
            <ac:graphicFrameMk id="3" creationId="{AB9F999D-2937-6D69-C1B6-0F2442568CD8}"/>
          </ac:graphicFrameMkLst>
        </pc:graphicFrameChg>
        <pc:picChg chg="add mod">
          <ac:chgData name="Jonathan Arsenault" userId="fdf77038-d156-48fc-98d4-fee5a24026d9" providerId="ADAL" clId="{181B2DF1-069F-47E0-9A21-3CDB452DDA72}" dt="2022-09-17T17:02:21.883" v="20103" actId="1036"/>
          <ac:picMkLst>
            <pc:docMk/>
            <pc:sldMk cId="3426798267" sldId="390"/>
            <ac:picMk id="11" creationId="{1129A0B0-84E4-5017-A92C-5354B1611C08}"/>
          </ac:picMkLst>
        </pc:picChg>
        <pc:picChg chg="add del mod">
          <ac:chgData name="Jonathan Arsenault" userId="fdf77038-d156-48fc-98d4-fee5a24026d9" providerId="ADAL" clId="{181B2DF1-069F-47E0-9A21-3CDB452DDA72}" dt="2022-09-15T13:40:15.296" v="11552" actId="478"/>
          <ac:picMkLst>
            <pc:docMk/>
            <pc:sldMk cId="3426798267" sldId="390"/>
            <ac:picMk id="11" creationId="{FFD92B25-9B20-C74F-0516-5395D7B71BE7}"/>
          </ac:picMkLst>
        </pc:picChg>
        <pc:picChg chg="add del mod">
          <ac:chgData name="Jonathan Arsenault" userId="fdf77038-d156-48fc-98d4-fee5a24026d9" providerId="ADAL" clId="{181B2DF1-069F-47E0-9A21-3CDB452DDA72}" dt="2022-09-15T13:44:38.142" v="11555" actId="478"/>
          <ac:picMkLst>
            <pc:docMk/>
            <pc:sldMk cId="3426798267" sldId="390"/>
            <ac:picMk id="13" creationId="{24337CEB-D194-2D68-21A1-82D71D522EB9}"/>
          </ac:picMkLst>
        </pc:picChg>
        <pc:picChg chg="add del mod">
          <ac:chgData name="Jonathan Arsenault" userId="fdf77038-d156-48fc-98d4-fee5a24026d9" providerId="ADAL" clId="{181B2DF1-069F-47E0-9A21-3CDB452DDA72}" dt="2022-09-17T16:56:43.950" v="19627" actId="478"/>
          <ac:picMkLst>
            <pc:docMk/>
            <pc:sldMk cId="3426798267" sldId="390"/>
            <ac:picMk id="15" creationId="{511254C2-DCAD-5160-9DF4-52305CADFFCC}"/>
          </ac:picMkLst>
        </pc:picChg>
      </pc:sldChg>
      <pc:sldChg chg="delSp modSp add del mod modAnim">
        <pc:chgData name="Jonathan Arsenault" userId="fdf77038-d156-48fc-98d4-fee5a24026d9" providerId="ADAL" clId="{181B2DF1-069F-47E0-9A21-3CDB452DDA72}" dt="2022-09-21T12:34:07.565" v="42334" actId="2696"/>
        <pc:sldMkLst>
          <pc:docMk/>
          <pc:sldMk cId="1463319388" sldId="391"/>
        </pc:sldMkLst>
        <pc:spChg chg="mod">
          <ac:chgData name="Jonathan Arsenault" userId="fdf77038-d156-48fc-98d4-fee5a24026d9" providerId="ADAL" clId="{181B2DF1-069F-47E0-9A21-3CDB452DDA72}" dt="2022-09-20T17:29:56.141" v="33039" actId="2711"/>
          <ac:spMkLst>
            <pc:docMk/>
            <pc:sldMk cId="1463319388" sldId="391"/>
            <ac:spMk id="24" creationId="{0149CC19-AC49-F786-95BE-23F8881086E7}"/>
          </ac:spMkLst>
        </pc:spChg>
        <pc:grpChg chg="del mod">
          <ac:chgData name="Jonathan Arsenault" userId="fdf77038-d156-48fc-98d4-fee5a24026d9" providerId="ADAL" clId="{181B2DF1-069F-47E0-9A21-3CDB452DDA72}" dt="2022-09-21T12:33:39.952" v="42333" actId="478"/>
          <ac:grpSpMkLst>
            <pc:docMk/>
            <pc:sldMk cId="1463319388" sldId="391"/>
            <ac:grpSpMk id="28" creationId="{5F4FB80D-DA31-C3BF-556B-94D73CF894AD}"/>
          </ac:grpSpMkLst>
        </pc:grpChg>
        <pc:picChg chg="mod">
          <ac:chgData name="Jonathan Arsenault" userId="fdf77038-d156-48fc-98d4-fee5a24026d9" providerId="ADAL" clId="{181B2DF1-069F-47E0-9A21-3CDB452DDA72}" dt="2022-09-21T12:33:32.252" v="42330" actId="14100"/>
          <ac:picMkLst>
            <pc:docMk/>
            <pc:sldMk cId="1463319388" sldId="391"/>
            <ac:picMk id="9" creationId="{E7A27184-EB67-2CD4-31A2-04B7E82B46E4}"/>
          </ac:picMkLst>
        </pc:picChg>
      </pc:sldChg>
      <pc:sldChg chg="new del">
        <pc:chgData name="Jonathan Arsenault" userId="fdf77038-d156-48fc-98d4-fee5a24026d9" providerId="ADAL" clId="{181B2DF1-069F-47E0-9A21-3CDB452DDA72}" dt="2022-09-14T14:16:51.897" v="6430" actId="2696"/>
        <pc:sldMkLst>
          <pc:docMk/>
          <pc:sldMk cId="776923284" sldId="392"/>
        </pc:sldMkLst>
      </pc:sldChg>
      <pc:sldChg chg="addSp delSp modSp add mod delAnim modAnim modNotesTx">
        <pc:chgData name="Jonathan Arsenault" userId="fdf77038-d156-48fc-98d4-fee5a24026d9" providerId="ADAL" clId="{181B2DF1-069F-47E0-9A21-3CDB452DDA72}" dt="2022-09-20T17:48:01.422" v="34529" actId="20577"/>
        <pc:sldMkLst>
          <pc:docMk/>
          <pc:sldMk cId="2391481843" sldId="393"/>
        </pc:sldMkLst>
        <pc:spChg chg="mod">
          <ac:chgData name="Jonathan Arsenault" userId="fdf77038-d156-48fc-98d4-fee5a24026d9" providerId="ADAL" clId="{181B2DF1-069F-47E0-9A21-3CDB452DDA72}" dt="2022-09-14T14:35:45.470" v="6990" actId="313"/>
          <ac:spMkLst>
            <pc:docMk/>
            <pc:sldMk cId="2391481843" sldId="393"/>
            <ac:spMk id="3" creationId="{2079834A-957C-1FCE-D10F-FADA7C482BF7}"/>
          </ac:spMkLst>
        </pc:spChg>
        <pc:spChg chg="mod">
          <ac:chgData name="Jonathan Arsenault" userId="fdf77038-d156-48fc-98d4-fee5a24026d9" providerId="ADAL" clId="{181B2DF1-069F-47E0-9A21-3CDB452DDA72}" dt="2022-09-14T14:17:01.471" v="6472" actId="20577"/>
          <ac:spMkLst>
            <pc:docMk/>
            <pc:sldMk cId="2391481843" sldId="393"/>
            <ac:spMk id="5" creationId="{70240947-AF7D-87FB-B1FE-84A921E810E8}"/>
          </ac:spMkLst>
        </pc:spChg>
        <pc:spChg chg="add del mod">
          <ac:chgData name="Jonathan Arsenault" userId="fdf77038-d156-48fc-98d4-fee5a24026d9" providerId="ADAL" clId="{181B2DF1-069F-47E0-9A21-3CDB452DDA72}" dt="2022-09-14T17:26:46.999" v="7456" actId="478"/>
          <ac:spMkLst>
            <pc:docMk/>
            <pc:sldMk cId="2391481843" sldId="393"/>
            <ac:spMk id="11" creationId="{CD575CF6-0EE4-0164-12F9-C16D2F6C5EAE}"/>
          </ac:spMkLst>
        </pc:spChg>
        <pc:spChg chg="add mod topLvl">
          <ac:chgData name="Jonathan Arsenault" userId="fdf77038-d156-48fc-98d4-fee5a24026d9" providerId="ADAL" clId="{181B2DF1-069F-47E0-9A21-3CDB452DDA72}" dt="2022-09-14T14:30:29.979" v="6774" actId="164"/>
          <ac:spMkLst>
            <pc:docMk/>
            <pc:sldMk cId="2391481843" sldId="393"/>
            <ac:spMk id="12" creationId="{37C6608C-C905-3178-9932-F04348F0ACE5}"/>
          </ac:spMkLst>
        </pc:spChg>
        <pc:spChg chg="add mod topLvl">
          <ac:chgData name="Jonathan Arsenault" userId="fdf77038-d156-48fc-98d4-fee5a24026d9" providerId="ADAL" clId="{181B2DF1-069F-47E0-9A21-3CDB452DDA72}" dt="2022-09-14T14:30:25.628" v="6773" actId="164"/>
          <ac:spMkLst>
            <pc:docMk/>
            <pc:sldMk cId="2391481843" sldId="393"/>
            <ac:spMk id="13" creationId="{D134D4A9-0815-FCC3-1A9C-183AD65C02E0}"/>
          </ac:spMkLst>
        </pc:spChg>
        <pc:spChg chg="add del mod ord">
          <ac:chgData name="Jonathan Arsenault" userId="fdf77038-d156-48fc-98d4-fee5a24026d9" providerId="ADAL" clId="{181B2DF1-069F-47E0-9A21-3CDB452DDA72}" dt="2022-09-14T17:16:48.885" v="7359" actId="478"/>
          <ac:spMkLst>
            <pc:docMk/>
            <pc:sldMk cId="2391481843" sldId="393"/>
            <ac:spMk id="31" creationId="{5CB6B792-9DDD-9F27-62AF-90F65CF4CF58}"/>
          </ac:spMkLst>
        </pc:spChg>
        <pc:spChg chg="add del mod topLvl">
          <ac:chgData name="Jonathan Arsenault" userId="fdf77038-d156-48fc-98d4-fee5a24026d9" providerId="ADAL" clId="{181B2DF1-069F-47E0-9A21-3CDB452DDA72}" dt="2022-09-14T17:27:35.406" v="7465" actId="478"/>
          <ac:spMkLst>
            <pc:docMk/>
            <pc:sldMk cId="2391481843" sldId="393"/>
            <ac:spMk id="34" creationId="{45D7FF3D-4DE1-8BDE-952D-5C0436AF55FF}"/>
          </ac:spMkLst>
        </pc:spChg>
        <pc:spChg chg="add del mod">
          <ac:chgData name="Jonathan Arsenault" userId="fdf77038-d156-48fc-98d4-fee5a24026d9" providerId="ADAL" clId="{181B2DF1-069F-47E0-9A21-3CDB452DDA72}" dt="2022-09-14T17:21:20.983" v="7378"/>
          <ac:spMkLst>
            <pc:docMk/>
            <pc:sldMk cId="2391481843" sldId="393"/>
            <ac:spMk id="38" creationId="{AB7EBC37-1089-C59C-BCFD-D3C139EE2F68}"/>
          </ac:spMkLst>
        </pc:spChg>
        <pc:spChg chg="add mod">
          <ac:chgData name="Jonathan Arsenault" userId="fdf77038-d156-48fc-98d4-fee5a24026d9" providerId="ADAL" clId="{181B2DF1-069F-47E0-9A21-3CDB452DDA72}" dt="2022-09-14T17:30:55.143" v="7490" actId="164"/>
          <ac:spMkLst>
            <pc:docMk/>
            <pc:sldMk cId="2391481843" sldId="393"/>
            <ac:spMk id="42" creationId="{CDAC3CB9-FB72-2D4D-8365-0972D06E7482}"/>
          </ac:spMkLst>
        </pc:spChg>
        <pc:spChg chg="add del mod">
          <ac:chgData name="Jonathan Arsenault" userId="fdf77038-d156-48fc-98d4-fee5a24026d9" providerId="ADAL" clId="{181B2DF1-069F-47E0-9A21-3CDB452DDA72}" dt="2022-09-14T17:27:32.948" v="7464" actId="478"/>
          <ac:spMkLst>
            <pc:docMk/>
            <pc:sldMk cId="2391481843" sldId="393"/>
            <ac:spMk id="47" creationId="{CF2B11E7-F01E-B928-B49B-9F53B7987A97}"/>
          </ac:spMkLst>
        </pc:spChg>
        <pc:spChg chg="add mod">
          <ac:chgData name="Jonathan Arsenault" userId="fdf77038-d156-48fc-98d4-fee5a24026d9" providerId="ADAL" clId="{181B2DF1-069F-47E0-9A21-3CDB452DDA72}" dt="2022-09-14T17:31:02.322" v="7491" actId="164"/>
          <ac:spMkLst>
            <pc:docMk/>
            <pc:sldMk cId="2391481843" sldId="393"/>
            <ac:spMk id="54" creationId="{FEF79251-1707-D785-B07D-30683A8582EE}"/>
          </ac:spMkLst>
        </pc:spChg>
        <pc:grpChg chg="add del mod">
          <ac:chgData name="Jonathan Arsenault" userId="fdf77038-d156-48fc-98d4-fee5a24026d9" providerId="ADAL" clId="{181B2DF1-069F-47E0-9A21-3CDB452DDA72}" dt="2022-09-14T14:29:47.956" v="6764" actId="478"/>
          <ac:grpSpMkLst>
            <pc:docMk/>
            <pc:sldMk cId="2391481843" sldId="393"/>
            <ac:grpSpMk id="14" creationId="{6CD30347-7580-F65B-0283-5681C1092C63}"/>
          </ac:grpSpMkLst>
        </pc:grpChg>
        <pc:grpChg chg="add del mod">
          <ac:chgData name="Jonathan Arsenault" userId="fdf77038-d156-48fc-98d4-fee5a24026d9" providerId="ADAL" clId="{181B2DF1-069F-47E0-9A21-3CDB452DDA72}" dt="2022-09-14T14:29:37.238" v="6759" actId="478"/>
          <ac:grpSpMkLst>
            <pc:docMk/>
            <pc:sldMk cId="2391481843" sldId="393"/>
            <ac:grpSpMk id="15" creationId="{54FD342A-4541-4D2E-3255-550451F81E10}"/>
          </ac:grpSpMkLst>
        </pc:grpChg>
        <pc:grpChg chg="add mod">
          <ac:chgData name="Jonathan Arsenault" userId="fdf77038-d156-48fc-98d4-fee5a24026d9" providerId="ADAL" clId="{181B2DF1-069F-47E0-9A21-3CDB452DDA72}" dt="2022-09-14T17:25:11.926" v="7438" actId="1076"/>
          <ac:grpSpMkLst>
            <pc:docMk/>
            <pc:sldMk cId="2391481843" sldId="393"/>
            <ac:grpSpMk id="20" creationId="{AA6337D1-297D-CA60-3AA9-E76A49684A36}"/>
          </ac:grpSpMkLst>
        </pc:grpChg>
        <pc:grpChg chg="add mod">
          <ac:chgData name="Jonathan Arsenault" userId="fdf77038-d156-48fc-98d4-fee5a24026d9" providerId="ADAL" clId="{181B2DF1-069F-47E0-9A21-3CDB452DDA72}" dt="2022-09-14T17:28:37.730" v="7470" actId="1076"/>
          <ac:grpSpMkLst>
            <pc:docMk/>
            <pc:sldMk cId="2391481843" sldId="393"/>
            <ac:grpSpMk id="21" creationId="{CE0D30AC-C9D0-C6F1-5EA7-8F0111BAA35F}"/>
          </ac:grpSpMkLst>
        </pc:grpChg>
        <pc:grpChg chg="add del mod">
          <ac:chgData name="Jonathan Arsenault" userId="fdf77038-d156-48fc-98d4-fee5a24026d9" providerId="ADAL" clId="{181B2DF1-069F-47E0-9A21-3CDB452DDA72}" dt="2022-09-14T17:28:20.579" v="7467" actId="165"/>
          <ac:grpSpMkLst>
            <pc:docMk/>
            <pc:sldMk cId="2391481843" sldId="393"/>
            <ac:grpSpMk id="30" creationId="{CF91E346-8605-8C64-4A19-3F29861F2384}"/>
          </ac:grpSpMkLst>
        </pc:grpChg>
        <pc:grpChg chg="add del mod">
          <ac:chgData name="Jonathan Arsenault" userId="fdf77038-d156-48fc-98d4-fee5a24026d9" providerId="ADAL" clId="{181B2DF1-069F-47E0-9A21-3CDB452DDA72}" dt="2022-09-14T17:25:40.463" v="7440" actId="165"/>
          <ac:grpSpMkLst>
            <pc:docMk/>
            <pc:sldMk cId="2391481843" sldId="393"/>
            <ac:grpSpMk id="41" creationId="{0BBAD597-510B-1DBC-1493-E99551F09AD6}"/>
          </ac:grpSpMkLst>
        </pc:grpChg>
        <pc:grpChg chg="add mod">
          <ac:chgData name="Jonathan Arsenault" userId="fdf77038-d156-48fc-98d4-fee5a24026d9" providerId="ADAL" clId="{181B2DF1-069F-47E0-9A21-3CDB452DDA72}" dt="2022-09-14T17:30:55.143" v="7490" actId="164"/>
          <ac:grpSpMkLst>
            <pc:docMk/>
            <pc:sldMk cId="2391481843" sldId="393"/>
            <ac:grpSpMk id="68" creationId="{726DBC5B-3740-88F0-3D06-692724ACE591}"/>
          </ac:grpSpMkLst>
        </pc:grpChg>
        <pc:grpChg chg="add mod">
          <ac:chgData name="Jonathan Arsenault" userId="fdf77038-d156-48fc-98d4-fee5a24026d9" providerId="ADAL" clId="{181B2DF1-069F-47E0-9A21-3CDB452DDA72}" dt="2022-09-14T17:31:02.322" v="7491" actId="164"/>
          <ac:grpSpMkLst>
            <pc:docMk/>
            <pc:sldMk cId="2391481843" sldId="393"/>
            <ac:grpSpMk id="69" creationId="{4E861D57-98E2-E729-3C3C-B03455F94F25}"/>
          </ac:grpSpMkLst>
        </pc:grpChg>
        <pc:picChg chg="del mod">
          <ac:chgData name="Jonathan Arsenault" userId="fdf77038-d156-48fc-98d4-fee5a24026d9" providerId="ADAL" clId="{181B2DF1-069F-47E0-9A21-3CDB452DDA72}" dt="2022-09-14T14:20:49.840" v="6663" actId="478"/>
          <ac:picMkLst>
            <pc:docMk/>
            <pc:sldMk cId="2391481843" sldId="393"/>
            <ac:picMk id="7" creationId="{9B77D8CE-CF04-A849-D154-54351C64DB4A}"/>
          </ac:picMkLst>
        </pc:picChg>
        <pc:picChg chg="add del mod">
          <ac:chgData name="Jonathan Arsenault" userId="fdf77038-d156-48fc-98d4-fee5a24026d9" providerId="ADAL" clId="{181B2DF1-069F-47E0-9A21-3CDB452DDA72}" dt="2022-09-14T17:11:30.714" v="7120" actId="478"/>
          <ac:picMkLst>
            <pc:docMk/>
            <pc:sldMk cId="2391481843" sldId="393"/>
            <ac:picMk id="7" creationId="{C93B9CEC-7413-8E98-ED45-C06794643604}"/>
          </ac:picMkLst>
        </pc:picChg>
        <pc:picChg chg="del mod">
          <ac:chgData name="Jonathan Arsenault" userId="fdf77038-d156-48fc-98d4-fee5a24026d9" providerId="ADAL" clId="{181B2DF1-069F-47E0-9A21-3CDB452DDA72}" dt="2022-09-14T14:20:40.540" v="6658" actId="478"/>
          <ac:picMkLst>
            <pc:docMk/>
            <pc:sldMk cId="2391481843" sldId="393"/>
            <ac:picMk id="8" creationId="{86FB080B-3095-A590-B653-E89F5EEF7728}"/>
          </ac:picMkLst>
        </pc:picChg>
        <pc:picChg chg="add del mod topLvl">
          <ac:chgData name="Jonathan Arsenault" userId="fdf77038-d156-48fc-98d4-fee5a24026d9" providerId="ADAL" clId="{181B2DF1-069F-47E0-9A21-3CDB452DDA72}" dt="2022-09-14T14:29:37.238" v="6759" actId="478"/>
          <ac:picMkLst>
            <pc:docMk/>
            <pc:sldMk cId="2391481843" sldId="393"/>
            <ac:picMk id="9" creationId="{E845AFE9-2725-1A1E-ADC2-80EAEB296F25}"/>
          </ac:picMkLst>
        </pc:picChg>
        <pc:picChg chg="add del mod topLvl">
          <ac:chgData name="Jonathan Arsenault" userId="fdf77038-d156-48fc-98d4-fee5a24026d9" providerId="ADAL" clId="{181B2DF1-069F-47E0-9A21-3CDB452DDA72}" dt="2022-09-14T14:29:47.956" v="6764" actId="478"/>
          <ac:picMkLst>
            <pc:docMk/>
            <pc:sldMk cId="2391481843" sldId="393"/>
            <ac:picMk id="11" creationId="{2CD978E9-06C7-432E-F380-FA91C3CC6618}"/>
          </ac:picMkLst>
        </pc:picChg>
        <pc:picChg chg="add del mod">
          <ac:chgData name="Jonathan Arsenault" userId="fdf77038-d156-48fc-98d4-fee5a24026d9" providerId="ADAL" clId="{181B2DF1-069F-47E0-9A21-3CDB452DDA72}" dt="2022-09-14T17:11:35.734" v="7124"/>
          <ac:picMkLst>
            <pc:docMk/>
            <pc:sldMk cId="2391481843" sldId="393"/>
            <ac:picMk id="14" creationId="{89B5B5CE-1561-3152-C917-A84FBC4A62FC}"/>
          </ac:picMkLst>
        </pc:picChg>
        <pc:picChg chg="add del">
          <ac:chgData name="Jonathan Arsenault" userId="fdf77038-d156-48fc-98d4-fee5a24026d9" providerId="ADAL" clId="{181B2DF1-069F-47E0-9A21-3CDB452DDA72}" dt="2022-09-14T17:11:36.307" v="7126"/>
          <ac:picMkLst>
            <pc:docMk/>
            <pc:sldMk cId="2391481843" sldId="393"/>
            <ac:picMk id="15" creationId="{5DD3C2E5-6136-7C4D-3490-07218FB581F1}"/>
          </ac:picMkLst>
        </pc:picChg>
        <pc:picChg chg="add mod ord">
          <ac:chgData name="Jonathan Arsenault" userId="fdf77038-d156-48fc-98d4-fee5a24026d9" providerId="ADAL" clId="{181B2DF1-069F-47E0-9A21-3CDB452DDA72}" dt="2022-09-14T17:15:05.379" v="7162" actId="167"/>
          <ac:picMkLst>
            <pc:docMk/>
            <pc:sldMk cId="2391481843" sldId="393"/>
            <ac:picMk id="17" creationId="{0FFC8573-D2EB-E9A3-9E33-B40A9760A90A}"/>
          </ac:picMkLst>
        </pc:picChg>
        <pc:picChg chg="add mod topLvl">
          <ac:chgData name="Jonathan Arsenault" userId="fdf77038-d156-48fc-98d4-fee5a24026d9" providerId="ADAL" clId="{181B2DF1-069F-47E0-9A21-3CDB452DDA72}" dt="2022-09-14T17:30:55.143" v="7490" actId="164"/>
          <ac:picMkLst>
            <pc:docMk/>
            <pc:sldMk cId="2391481843" sldId="393"/>
            <ac:picMk id="18" creationId="{1EB57332-651C-4171-7707-F58C5FD678E5}"/>
          </ac:picMkLst>
        </pc:picChg>
        <pc:picChg chg="add mod">
          <ac:chgData name="Jonathan Arsenault" userId="fdf77038-d156-48fc-98d4-fee5a24026d9" providerId="ADAL" clId="{181B2DF1-069F-47E0-9A21-3CDB452DDA72}" dt="2022-09-14T14:30:25.628" v="6773" actId="164"/>
          <ac:picMkLst>
            <pc:docMk/>
            <pc:sldMk cId="2391481843" sldId="393"/>
            <ac:picMk id="19" creationId="{8A46D6CA-510B-5E59-A47B-E21E2C598392}"/>
          </ac:picMkLst>
        </pc:picChg>
        <pc:picChg chg="add del mod topLvl">
          <ac:chgData name="Jonathan Arsenault" userId="fdf77038-d156-48fc-98d4-fee5a24026d9" providerId="ADAL" clId="{181B2DF1-069F-47E0-9A21-3CDB452DDA72}" dt="2022-09-14T17:31:02.322" v="7491" actId="164"/>
          <ac:picMkLst>
            <pc:docMk/>
            <pc:sldMk cId="2391481843" sldId="393"/>
            <ac:picMk id="33" creationId="{1060B53A-4384-A781-F481-F9EA74BFB5C8}"/>
          </ac:picMkLst>
        </pc:picChg>
        <pc:cxnChg chg="add del mod">
          <ac:chgData name="Jonathan Arsenault" userId="fdf77038-d156-48fc-98d4-fee5a24026d9" providerId="ADAL" clId="{181B2DF1-069F-47E0-9A21-3CDB452DDA72}" dt="2022-09-14T17:09:46.038" v="7111" actId="478"/>
          <ac:cxnSpMkLst>
            <pc:docMk/>
            <pc:sldMk cId="2391481843" sldId="393"/>
            <ac:cxnSpMk id="9" creationId="{4DEBB627-7A33-2FDB-4D69-E89FFFD8420A}"/>
          </ac:cxnSpMkLst>
        </pc:cxnChg>
        <pc:cxnChg chg="add mod topLvl">
          <ac:chgData name="Jonathan Arsenault" userId="fdf77038-d156-48fc-98d4-fee5a24026d9" providerId="ADAL" clId="{181B2DF1-069F-47E0-9A21-3CDB452DDA72}" dt="2022-09-14T17:30:55.143" v="7490" actId="164"/>
          <ac:cxnSpMkLst>
            <pc:docMk/>
            <pc:sldMk cId="2391481843" sldId="393"/>
            <ac:cxnSpMk id="23" creationId="{5DBDFBC3-0621-BD0B-B119-6339D74EFF15}"/>
          </ac:cxnSpMkLst>
        </pc:cxnChg>
        <pc:cxnChg chg="add mod topLvl">
          <ac:chgData name="Jonathan Arsenault" userId="fdf77038-d156-48fc-98d4-fee5a24026d9" providerId="ADAL" clId="{181B2DF1-069F-47E0-9A21-3CDB452DDA72}" dt="2022-09-14T17:30:55.143" v="7490" actId="164"/>
          <ac:cxnSpMkLst>
            <pc:docMk/>
            <pc:sldMk cId="2391481843" sldId="393"/>
            <ac:cxnSpMk id="25" creationId="{F122F88F-4E8B-62AC-EC20-727D8BA98C77}"/>
          </ac:cxnSpMkLst>
        </pc:cxnChg>
        <pc:cxnChg chg="add del mod topLvl">
          <ac:chgData name="Jonathan Arsenault" userId="fdf77038-d156-48fc-98d4-fee5a24026d9" providerId="ADAL" clId="{181B2DF1-069F-47E0-9A21-3CDB452DDA72}" dt="2022-09-14T17:25:51.466" v="7445" actId="478"/>
          <ac:cxnSpMkLst>
            <pc:docMk/>
            <pc:sldMk cId="2391481843" sldId="393"/>
            <ac:cxnSpMk id="36" creationId="{10F0EFD8-BB11-6B5B-8F78-3A0AA1822DBC}"/>
          </ac:cxnSpMkLst>
        </pc:cxnChg>
        <pc:cxnChg chg="add del mod topLvl">
          <ac:chgData name="Jonathan Arsenault" userId="fdf77038-d156-48fc-98d4-fee5a24026d9" providerId="ADAL" clId="{181B2DF1-069F-47E0-9A21-3CDB452DDA72}" dt="2022-09-14T17:25:49.652" v="7444" actId="478"/>
          <ac:cxnSpMkLst>
            <pc:docMk/>
            <pc:sldMk cId="2391481843" sldId="393"/>
            <ac:cxnSpMk id="39" creationId="{127E9FE9-58CE-4208-BE75-9909DB67E988}"/>
          </ac:cxnSpMkLst>
        </pc:cxnChg>
        <pc:cxnChg chg="add mod">
          <ac:chgData name="Jonathan Arsenault" userId="fdf77038-d156-48fc-98d4-fee5a24026d9" providerId="ADAL" clId="{181B2DF1-069F-47E0-9A21-3CDB452DDA72}" dt="2022-09-14T17:31:02.322" v="7491" actId="164"/>
          <ac:cxnSpMkLst>
            <pc:docMk/>
            <pc:sldMk cId="2391481843" sldId="393"/>
            <ac:cxnSpMk id="52" creationId="{4B33A00D-972A-C01D-B5D3-747FF673AF13}"/>
          </ac:cxnSpMkLst>
        </pc:cxnChg>
        <pc:cxnChg chg="add mod">
          <ac:chgData name="Jonathan Arsenault" userId="fdf77038-d156-48fc-98d4-fee5a24026d9" providerId="ADAL" clId="{181B2DF1-069F-47E0-9A21-3CDB452DDA72}" dt="2022-09-14T17:31:02.322" v="7491" actId="164"/>
          <ac:cxnSpMkLst>
            <pc:docMk/>
            <pc:sldMk cId="2391481843" sldId="393"/>
            <ac:cxnSpMk id="53" creationId="{2FB94CB1-98C4-88A8-F1A3-165D5BD16F98}"/>
          </ac:cxnSpMkLst>
        </pc:cxnChg>
      </pc:sldChg>
      <pc:sldChg chg="addSp delSp modSp add mod modAnim chgLayout">
        <pc:chgData name="Jonathan Arsenault" userId="fdf77038-d156-48fc-98d4-fee5a24026d9" providerId="ADAL" clId="{181B2DF1-069F-47E0-9A21-3CDB452DDA72}" dt="2022-09-19T15:52:59.381" v="26558" actId="1076"/>
        <pc:sldMkLst>
          <pc:docMk/>
          <pc:sldMk cId="2093816062" sldId="394"/>
        </pc:sldMkLst>
        <pc:spChg chg="mod ord">
          <ac:chgData name="Jonathan Arsenault" userId="fdf77038-d156-48fc-98d4-fee5a24026d9" providerId="ADAL" clId="{181B2DF1-069F-47E0-9A21-3CDB452DDA72}" dt="2022-09-14T19:22:40.261" v="10609" actId="20577"/>
          <ac:spMkLst>
            <pc:docMk/>
            <pc:sldMk cId="2093816062" sldId="394"/>
            <ac:spMk id="2" creationId="{CD09BAF8-B333-764D-DC46-13AC6826FE2C}"/>
          </ac:spMkLst>
        </pc:spChg>
        <pc:spChg chg="add mod ord">
          <ac:chgData name="Jonathan Arsenault" userId="fdf77038-d156-48fc-98d4-fee5a24026d9" providerId="ADAL" clId="{181B2DF1-069F-47E0-9A21-3CDB452DDA72}" dt="2022-09-16T13:57:34.375" v="17035" actId="20577"/>
          <ac:spMkLst>
            <pc:docMk/>
            <pc:sldMk cId="2093816062" sldId="394"/>
            <ac:spMk id="3" creationId="{1ACBE138-62C5-B69D-D09E-D1E8DA4490E1}"/>
          </ac:spMkLst>
        </pc:spChg>
        <pc:spChg chg="mod ord">
          <ac:chgData name="Jonathan Arsenault" userId="fdf77038-d156-48fc-98d4-fee5a24026d9" providerId="ADAL" clId="{181B2DF1-069F-47E0-9A21-3CDB452DDA72}" dt="2022-09-14T17:48:59.238" v="7630" actId="700"/>
          <ac:spMkLst>
            <pc:docMk/>
            <pc:sldMk cId="2093816062" sldId="394"/>
            <ac:spMk id="4" creationId="{F90D79E0-75C6-1C88-E4CF-A123B22710F3}"/>
          </ac:spMkLst>
        </pc:spChg>
        <pc:spChg chg="mod ord">
          <ac:chgData name="Jonathan Arsenault" userId="fdf77038-d156-48fc-98d4-fee5a24026d9" providerId="ADAL" clId="{181B2DF1-069F-47E0-9A21-3CDB452DDA72}" dt="2022-09-14T18:17:22.699" v="8538" actId="368"/>
          <ac:spMkLst>
            <pc:docMk/>
            <pc:sldMk cId="2093816062" sldId="394"/>
            <ac:spMk id="5" creationId="{56DF8BAC-71C1-AFC9-B02A-3BFB18F4BFFC}"/>
          </ac:spMkLst>
        </pc:spChg>
        <pc:spChg chg="add mod">
          <ac:chgData name="Jonathan Arsenault" userId="fdf77038-d156-48fc-98d4-fee5a24026d9" providerId="ADAL" clId="{181B2DF1-069F-47E0-9A21-3CDB452DDA72}" dt="2022-09-16T13:56:44.333" v="16994" actId="1035"/>
          <ac:spMkLst>
            <pc:docMk/>
            <pc:sldMk cId="2093816062" sldId="394"/>
            <ac:spMk id="6" creationId="{71C5FFC8-44CE-1CBA-E56F-6D0C2EE72568}"/>
          </ac:spMkLst>
        </pc:spChg>
        <pc:spChg chg="add mod">
          <ac:chgData name="Jonathan Arsenault" userId="fdf77038-d156-48fc-98d4-fee5a24026d9" providerId="ADAL" clId="{181B2DF1-069F-47E0-9A21-3CDB452DDA72}" dt="2022-09-16T13:56:48.202" v="16996" actId="1035"/>
          <ac:spMkLst>
            <pc:docMk/>
            <pc:sldMk cId="2093816062" sldId="394"/>
            <ac:spMk id="18" creationId="{85A5B498-AFD3-1BFF-5CA6-DDE50BC62A63}"/>
          </ac:spMkLst>
        </pc:spChg>
        <pc:grpChg chg="del">
          <ac:chgData name="Jonathan Arsenault" userId="fdf77038-d156-48fc-98d4-fee5a24026d9" providerId="ADAL" clId="{181B2DF1-069F-47E0-9A21-3CDB452DDA72}" dt="2022-09-14T17:48:23.088" v="7536" actId="478"/>
          <ac:grpSpMkLst>
            <pc:docMk/>
            <pc:sldMk cId="2093816062" sldId="394"/>
            <ac:grpSpMk id="16" creationId="{44D9043B-055F-6034-8F4B-97C34DE3D1FD}"/>
          </ac:grpSpMkLst>
        </pc:grpChg>
        <pc:grpChg chg="del">
          <ac:chgData name="Jonathan Arsenault" userId="fdf77038-d156-48fc-98d4-fee5a24026d9" providerId="ADAL" clId="{181B2DF1-069F-47E0-9A21-3CDB452DDA72}" dt="2022-09-14T17:48:23.088" v="7536" actId="478"/>
          <ac:grpSpMkLst>
            <pc:docMk/>
            <pc:sldMk cId="2093816062" sldId="394"/>
            <ac:grpSpMk id="17" creationId="{5F9A70CC-E352-E371-5011-717E54C426C9}"/>
          </ac:grpSpMkLst>
        </pc:grpChg>
        <pc:picChg chg="del mod replST">
          <ac:chgData name="Jonathan Arsenault" userId="fdf77038-d156-48fc-98d4-fee5a24026d9" providerId="ADAL" clId="{181B2DF1-069F-47E0-9A21-3CDB452DDA72}" dt="2022-09-14T18:12:58.522" v="8346" actId="478"/>
          <ac:picMkLst>
            <pc:docMk/>
            <pc:sldMk cId="2093816062" sldId="394"/>
            <ac:picMk id="7" creationId="{BADF5A3E-8F96-C429-9695-03ACD2AC2039}"/>
          </ac:picMkLst>
        </pc:picChg>
        <pc:picChg chg="del mod ord replST">
          <ac:chgData name="Jonathan Arsenault" userId="fdf77038-d156-48fc-98d4-fee5a24026d9" providerId="ADAL" clId="{181B2DF1-069F-47E0-9A21-3CDB452DDA72}" dt="2022-09-14T18:13:08.651" v="8377" actId="478"/>
          <ac:picMkLst>
            <pc:docMk/>
            <pc:sldMk cId="2093816062" sldId="394"/>
            <ac:picMk id="9" creationId="{0B175C92-AF0F-1918-87AF-E8777C5C5860}"/>
          </ac:picMkLst>
        </pc:picChg>
        <pc:picChg chg="mod ord replST">
          <ac:chgData name="Jonathan Arsenault" userId="fdf77038-d156-48fc-98d4-fee5a24026d9" providerId="ADAL" clId="{181B2DF1-069F-47E0-9A21-3CDB452DDA72}" dt="2022-09-16T13:56:38.055" v="16991" actId="1035"/>
          <ac:picMkLst>
            <pc:docMk/>
            <pc:sldMk cId="2093816062" sldId="394"/>
            <ac:picMk id="14" creationId="{F48E41B1-28D9-F6C3-33FE-F9BE92B0A662}"/>
          </ac:picMkLst>
        </pc:picChg>
        <pc:picChg chg="mod replST">
          <ac:chgData name="Jonathan Arsenault" userId="fdf77038-d156-48fc-98d4-fee5a24026d9" providerId="ADAL" clId="{181B2DF1-069F-47E0-9A21-3CDB452DDA72}" dt="2022-09-19T15:52:59.381" v="26558" actId="1076"/>
          <ac:picMkLst>
            <pc:docMk/>
            <pc:sldMk cId="2093816062" sldId="394"/>
            <ac:picMk id="21" creationId="{F4F8CE59-AD42-4CE5-701B-B3586359BB5D}"/>
          </ac:picMkLst>
        </pc:picChg>
        <pc:cxnChg chg="del">
          <ac:chgData name="Jonathan Arsenault" userId="fdf77038-d156-48fc-98d4-fee5a24026d9" providerId="ADAL" clId="{181B2DF1-069F-47E0-9A21-3CDB452DDA72}" dt="2022-09-14T17:48:23.088" v="7536" actId="478"/>
          <ac:cxnSpMkLst>
            <pc:docMk/>
            <pc:sldMk cId="2093816062" sldId="394"/>
            <ac:cxnSpMk id="19" creationId="{661ED873-3845-EA2D-41D4-7AA2F5DB574E}"/>
          </ac:cxnSpMkLst>
        </pc:cxnChg>
      </pc:sldChg>
      <pc:sldChg chg="addSp delSp modSp add mod delAnim modAnim modNotesTx">
        <pc:chgData name="Jonathan Arsenault" userId="fdf77038-d156-48fc-98d4-fee5a24026d9" providerId="ADAL" clId="{181B2DF1-069F-47E0-9A21-3CDB452DDA72}" dt="2022-09-21T18:02:53.599" v="45319"/>
        <pc:sldMkLst>
          <pc:docMk/>
          <pc:sldMk cId="832798467" sldId="395"/>
        </pc:sldMkLst>
        <pc:spChg chg="mod">
          <ac:chgData name="Jonathan Arsenault" userId="fdf77038-d156-48fc-98d4-fee5a24026d9" providerId="ADAL" clId="{181B2DF1-069F-47E0-9A21-3CDB452DDA72}" dt="2022-09-14T19:22:36.101" v="10599" actId="20577"/>
          <ac:spMkLst>
            <pc:docMk/>
            <pc:sldMk cId="832798467" sldId="395"/>
            <ac:spMk id="2" creationId="{CD09BAF8-B333-764D-DC46-13AC6826FE2C}"/>
          </ac:spMkLst>
        </pc:spChg>
        <pc:spChg chg="mod">
          <ac:chgData name="Jonathan Arsenault" userId="fdf77038-d156-48fc-98d4-fee5a24026d9" providerId="ADAL" clId="{181B2DF1-069F-47E0-9A21-3CDB452DDA72}" dt="2022-09-19T15:52:34.209" v="26556" actId="2711"/>
          <ac:spMkLst>
            <pc:docMk/>
            <pc:sldMk cId="832798467" sldId="395"/>
            <ac:spMk id="3" creationId="{1ACBE138-62C5-B69D-D09E-D1E8DA4490E1}"/>
          </ac:spMkLst>
        </pc:spChg>
        <pc:spChg chg="mod">
          <ac:chgData name="Jonathan Arsenault" userId="fdf77038-d156-48fc-98d4-fee5a24026d9" providerId="ADAL" clId="{181B2DF1-069F-47E0-9A21-3CDB452DDA72}" dt="2022-09-14T18:25:18.415" v="8582" actId="20577"/>
          <ac:spMkLst>
            <pc:docMk/>
            <pc:sldMk cId="832798467" sldId="395"/>
            <ac:spMk id="5" creationId="{56DF8BAC-71C1-AFC9-B02A-3BFB18F4BFFC}"/>
          </ac:spMkLst>
        </pc:spChg>
        <pc:spChg chg="add del mod">
          <ac:chgData name="Jonathan Arsenault" userId="fdf77038-d156-48fc-98d4-fee5a24026d9" providerId="ADAL" clId="{181B2DF1-069F-47E0-9A21-3CDB452DDA72}" dt="2022-09-21T18:02:38.918" v="45318" actId="478"/>
          <ac:spMkLst>
            <pc:docMk/>
            <pc:sldMk cId="832798467" sldId="395"/>
            <ac:spMk id="11" creationId="{349764C2-06FC-8D41-90BA-7BB6171BFB99}"/>
          </ac:spMkLst>
        </pc:spChg>
        <pc:spChg chg="del mod">
          <ac:chgData name="Jonathan Arsenault" userId="fdf77038-d156-48fc-98d4-fee5a24026d9" providerId="ADAL" clId="{181B2DF1-069F-47E0-9A21-3CDB452DDA72}" dt="2022-09-14T18:25:35.303" v="8587" actId="478"/>
          <ac:spMkLst>
            <pc:docMk/>
            <pc:sldMk cId="832798467" sldId="395"/>
            <ac:spMk id="18" creationId="{85A5B498-AFD3-1BFF-5CA6-DDE50BC62A63}"/>
          </ac:spMkLst>
        </pc:spChg>
        <pc:picChg chg="del mod replST">
          <ac:chgData name="Jonathan Arsenault" userId="fdf77038-d156-48fc-98d4-fee5a24026d9" providerId="ADAL" clId="{181B2DF1-069F-47E0-9A21-3CDB452DDA72}" dt="2022-09-14T18:47:40.957" v="9536" actId="478"/>
          <ac:picMkLst>
            <pc:docMk/>
            <pc:sldMk cId="832798467" sldId="395"/>
            <ac:picMk id="7" creationId="{986B0DF0-17ED-D30D-4D6D-4952D6FA9BEB}"/>
          </ac:picMkLst>
        </pc:picChg>
        <pc:picChg chg="del mod ord replST">
          <ac:chgData name="Jonathan Arsenault" userId="fdf77038-d156-48fc-98d4-fee5a24026d9" providerId="ADAL" clId="{181B2DF1-069F-47E0-9A21-3CDB452DDA72}" dt="2022-09-14T19:06:48.269" v="9785" actId="478"/>
          <ac:picMkLst>
            <pc:docMk/>
            <pc:sldMk cId="832798467" sldId="395"/>
            <ac:picMk id="9" creationId="{19ECCC19-DDDD-50D4-F77F-519A3E690B6E}"/>
          </ac:picMkLst>
        </pc:picChg>
        <pc:picChg chg="add del mod">
          <ac:chgData name="Jonathan Arsenault" userId="fdf77038-d156-48fc-98d4-fee5a24026d9" providerId="ADAL" clId="{181B2DF1-069F-47E0-9A21-3CDB452DDA72}" dt="2022-09-14T18:53:52.161" v="9750" actId="478"/>
          <ac:picMkLst>
            <pc:docMk/>
            <pc:sldMk cId="832798467" sldId="395"/>
            <ac:picMk id="10" creationId="{E7BFD469-E417-F24B-C410-D634BA3959AF}"/>
          </ac:picMkLst>
        </pc:picChg>
        <pc:picChg chg="del mod ord replST">
          <ac:chgData name="Jonathan Arsenault" userId="fdf77038-d156-48fc-98d4-fee5a24026d9" providerId="ADAL" clId="{181B2DF1-069F-47E0-9A21-3CDB452DDA72}" dt="2022-09-14T19:07:07.362" v="9814" actId="478"/>
          <ac:picMkLst>
            <pc:docMk/>
            <pc:sldMk cId="832798467" sldId="395"/>
            <ac:picMk id="13" creationId="{7BC2E183-633D-D7F8-CBC7-32AA72C2B2C9}"/>
          </ac:picMkLst>
        </pc:picChg>
        <pc:picChg chg="del">
          <ac:chgData name="Jonathan Arsenault" userId="fdf77038-d156-48fc-98d4-fee5a24026d9" providerId="ADAL" clId="{181B2DF1-069F-47E0-9A21-3CDB452DDA72}" dt="2022-09-14T18:25:32.903" v="8585" actId="478"/>
          <ac:picMkLst>
            <pc:docMk/>
            <pc:sldMk cId="832798467" sldId="395"/>
            <ac:picMk id="14" creationId="{F48E41B1-28D9-F6C3-33FE-F9BE92B0A662}"/>
          </ac:picMkLst>
        </pc:picChg>
        <pc:picChg chg="del mod ord replST">
          <ac:chgData name="Jonathan Arsenault" userId="fdf77038-d156-48fc-98d4-fee5a24026d9" providerId="ADAL" clId="{181B2DF1-069F-47E0-9A21-3CDB452DDA72}" dt="2022-09-14T19:07:24.636" v="9843" actId="478"/>
          <ac:picMkLst>
            <pc:docMk/>
            <pc:sldMk cId="832798467" sldId="395"/>
            <ac:picMk id="16" creationId="{1A497575-1ED2-034A-7EEF-884994C30087}"/>
          </ac:picMkLst>
        </pc:picChg>
        <pc:picChg chg="del mod ord replST">
          <ac:chgData name="Jonathan Arsenault" userId="fdf77038-d156-48fc-98d4-fee5a24026d9" providerId="ADAL" clId="{181B2DF1-069F-47E0-9A21-3CDB452DDA72}" dt="2022-09-14T19:07:41.823" v="9872" actId="478"/>
          <ac:picMkLst>
            <pc:docMk/>
            <pc:sldMk cId="832798467" sldId="395"/>
            <ac:picMk id="19" creationId="{C56E910A-E021-7C5E-A99E-C8E582A80F70}"/>
          </ac:picMkLst>
        </pc:picChg>
        <pc:picChg chg="del">
          <ac:chgData name="Jonathan Arsenault" userId="fdf77038-d156-48fc-98d4-fee5a24026d9" providerId="ADAL" clId="{181B2DF1-069F-47E0-9A21-3CDB452DDA72}" dt="2022-09-14T18:25:35.943" v="8588" actId="478"/>
          <ac:picMkLst>
            <pc:docMk/>
            <pc:sldMk cId="832798467" sldId="395"/>
            <ac:picMk id="21" creationId="{F4F8CE59-AD42-4CE5-701B-B3586359BB5D}"/>
          </ac:picMkLst>
        </pc:picChg>
        <pc:picChg chg="del mod ord replST">
          <ac:chgData name="Jonathan Arsenault" userId="fdf77038-d156-48fc-98d4-fee5a24026d9" providerId="ADAL" clId="{181B2DF1-069F-47E0-9A21-3CDB452DDA72}" dt="2022-09-14T19:07:52.988" v="9901" actId="478"/>
          <ac:picMkLst>
            <pc:docMk/>
            <pc:sldMk cId="832798467" sldId="395"/>
            <ac:picMk id="22" creationId="{D1B8AE49-13F1-C9B9-30BF-3FE80F5700A5}"/>
          </ac:picMkLst>
        </pc:picChg>
        <pc:picChg chg="mod ord replST">
          <ac:chgData name="Jonathan Arsenault" userId="fdf77038-d156-48fc-98d4-fee5a24026d9" providerId="ADAL" clId="{181B2DF1-069F-47E0-9A21-3CDB452DDA72}" dt="2022-09-14T19:07:52.989" v="9903" actId="962"/>
          <ac:picMkLst>
            <pc:docMk/>
            <pc:sldMk cId="832798467" sldId="395"/>
            <ac:picMk id="24" creationId="{D62BAE06-5233-572F-CD3C-E2FDC478D32C}"/>
          </ac:picMkLst>
        </pc:picChg>
        <pc:picChg chg="add del mod">
          <ac:chgData name="Jonathan Arsenault" userId="fdf77038-d156-48fc-98d4-fee5a24026d9" providerId="ADAL" clId="{181B2DF1-069F-47E0-9A21-3CDB452DDA72}" dt="2022-09-14T19:08:36.591" v="9969" actId="478"/>
          <ac:picMkLst>
            <pc:docMk/>
            <pc:sldMk cId="832798467" sldId="395"/>
            <ac:picMk id="25" creationId="{C47A4D76-6EFD-A5FB-63B8-B7007CF90865}"/>
          </ac:picMkLst>
        </pc:picChg>
        <pc:picChg chg="mod ord replST">
          <ac:chgData name="Jonathan Arsenault" userId="fdf77038-d156-48fc-98d4-fee5a24026d9" providerId="ADAL" clId="{181B2DF1-069F-47E0-9A21-3CDB452DDA72}" dt="2022-09-14T19:08:48.922" v="9990" actId="1076"/>
          <ac:picMkLst>
            <pc:docMk/>
            <pc:sldMk cId="832798467" sldId="395"/>
            <ac:picMk id="27" creationId="{B1C4DEA5-0D9A-755E-CD87-172383FB36D2}"/>
          </ac:picMkLst>
        </pc:picChg>
        <pc:picChg chg="add del mod">
          <ac:chgData name="Jonathan Arsenault" userId="fdf77038-d156-48fc-98d4-fee5a24026d9" providerId="ADAL" clId="{181B2DF1-069F-47E0-9A21-3CDB452DDA72}" dt="2022-09-14T19:10:22.076" v="10163" actId="478"/>
          <ac:picMkLst>
            <pc:docMk/>
            <pc:sldMk cId="832798467" sldId="395"/>
            <ac:picMk id="28" creationId="{D694B50C-3EF4-E43D-CF2F-9FE886A96185}"/>
          </ac:picMkLst>
        </pc:picChg>
        <pc:picChg chg="mod ord replST">
          <ac:chgData name="Jonathan Arsenault" userId="fdf77038-d156-48fc-98d4-fee5a24026d9" providerId="ADAL" clId="{181B2DF1-069F-47E0-9A21-3CDB452DDA72}" dt="2022-09-14T19:10:22.077" v="10165" actId="962"/>
          <ac:picMkLst>
            <pc:docMk/>
            <pc:sldMk cId="832798467" sldId="395"/>
            <ac:picMk id="30" creationId="{78278ECB-446F-B32B-9EDC-84081996036C}"/>
          </ac:picMkLst>
        </pc:picChg>
        <pc:picChg chg="add del mod">
          <ac:chgData name="Jonathan Arsenault" userId="fdf77038-d156-48fc-98d4-fee5a24026d9" providerId="ADAL" clId="{181B2DF1-069F-47E0-9A21-3CDB452DDA72}" dt="2022-09-14T19:11:05.148" v="10211" actId="478"/>
          <ac:picMkLst>
            <pc:docMk/>
            <pc:sldMk cId="832798467" sldId="395"/>
            <ac:picMk id="31" creationId="{670C0987-3380-D555-46B8-E20F87FBEE48}"/>
          </ac:picMkLst>
        </pc:picChg>
        <pc:picChg chg="mod ord replST">
          <ac:chgData name="Jonathan Arsenault" userId="fdf77038-d156-48fc-98d4-fee5a24026d9" providerId="ADAL" clId="{181B2DF1-069F-47E0-9A21-3CDB452DDA72}" dt="2022-09-14T19:11:05.149" v="10213" actId="962"/>
          <ac:picMkLst>
            <pc:docMk/>
            <pc:sldMk cId="832798467" sldId="395"/>
            <ac:picMk id="33" creationId="{BCBEADFD-26AA-888A-6DB1-4E274120BC43}"/>
          </ac:picMkLst>
        </pc:picChg>
      </pc:sldChg>
      <pc:sldChg chg="addSp delSp modSp add del mod modClrScheme modShow chgLayout">
        <pc:chgData name="Jonathan Arsenault" userId="fdf77038-d156-48fc-98d4-fee5a24026d9" providerId="ADAL" clId="{181B2DF1-069F-47E0-9A21-3CDB452DDA72}" dt="2022-09-17T17:38:31.501" v="23280" actId="2696"/>
        <pc:sldMkLst>
          <pc:docMk/>
          <pc:sldMk cId="1995703308" sldId="396"/>
        </pc:sldMkLst>
        <pc:spChg chg="mod ord">
          <ac:chgData name="Jonathan Arsenault" userId="fdf77038-d156-48fc-98d4-fee5a24026d9" providerId="ADAL" clId="{181B2DF1-069F-47E0-9A21-3CDB452DDA72}" dt="2022-09-15T14:08:21.599" v="11634" actId="700"/>
          <ac:spMkLst>
            <pc:docMk/>
            <pc:sldMk cId="1995703308" sldId="396"/>
            <ac:spMk id="2" creationId="{8934DFD1-B651-9FAC-0C75-F3DFCDCE8353}"/>
          </ac:spMkLst>
        </pc:spChg>
        <pc:spChg chg="mod ord">
          <ac:chgData name="Jonathan Arsenault" userId="fdf77038-d156-48fc-98d4-fee5a24026d9" providerId="ADAL" clId="{181B2DF1-069F-47E0-9A21-3CDB452DDA72}" dt="2022-09-15T14:08:21.599" v="11634" actId="700"/>
          <ac:spMkLst>
            <pc:docMk/>
            <pc:sldMk cId="1995703308" sldId="396"/>
            <ac:spMk id="4" creationId="{39CC20D0-6226-F65E-0F88-6C66CE1E296F}"/>
          </ac:spMkLst>
        </pc:spChg>
        <pc:spChg chg="mod ord">
          <ac:chgData name="Jonathan Arsenault" userId="fdf77038-d156-48fc-98d4-fee5a24026d9" providerId="ADAL" clId="{181B2DF1-069F-47E0-9A21-3CDB452DDA72}" dt="2022-09-15T14:08:21.599" v="11634" actId="700"/>
          <ac:spMkLst>
            <pc:docMk/>
            <pc:sldMk cId="1995703308" sldId="396"/>
            <ac:spMk id="5" creationId="{D94F5AEB-FF07-E17D-794A-B763494DF887}"/>
          </ac:spMkLst>
        </pc:spChg>
        <pc:spChg chg="del">
          <ac:chgData name="Jonathan Arsenault" userId="fdf77038-d156-48fc-98d4-fee5a24026d9" providerId="ADAL" clId="{181B2DF1-069F-47E0-9A21-3CDB452DDA72}" dt="2022-09-15T14:03:24.883" v="11574"/>
          <ac:spMkLst>
            <pc:docMk/>
            <pc:sldMk cId="1995703308" sldId="396"/>
            <ac:spMk id="6" creationId="{9737DCEC-C8CB-8CE8-5124-3FD35B8A4834}"/>
          </ac:spMkLst>
        </pc:spChg>
        <pc:spChg chg="add del mod">
          <ac:chgData name="Jonathan Arsenault" userId="fdf77038-d156-48fc-98d4-fee5a24026d9" providerId="ADAL" clId="{181B2DF1-069F-47E0-9A21-3CDB452DDA72}" dt="2022-09-15T14:03:53.611" v="11581"/>
          <ac:spMkLst>
            <pc:docMk/>
            <pc:sldMk cId="1995703308" sldId="396"/>
            <ac:spMk id="9" creationId="{3F971EB2-1FA6-BEF0-3993-107018328AC0}"/>
          </ac:spMkLst>
        </pc:spChg>
        <pc:spChg chg="add del mod">
          <ac:chgData name="Jonathan Arsenault" userId="fdf77038-d156-48fc-98d4-fee5a24026d9" providerId="ADAL" clId="{181B2DF1-069F-47E0-9A21-3CDB452DDA72}" dt="2022-09-15T14:07:17.896" v="11586"/>
          <ac:spMkLst>
            <pc:docMk/>
            <pc:sldMk cId="1995703308" sldId="396"/>
            <ac:spMk id="13" creationId="{F3BAD731-3116-BFAE-C6B2-FCE5C40CDB71}"/>
          </ac:spMkLst>
        </pc:spChg>
        <pc:spChg chg="add del mod">
          <ac:chgData name="Jonathan Arsenault" userId="fdf77038-d156-48fc-98d4-fee5a24026d9" providerId="ADAL" clId="{181B2DF1-069F-47E0-9A21-3CDB452DDA72}" dt="2022-09-15T14:08:55.979" v="11639" actId="478"/>
          <ac:spMkLst>
            <pc:docMk/>
            <pc:sldMk cId="1995703308" sldId="396"/>
            <ac:spMk id="16" creationId="{6E189BED-F613-25F1-0C69-C590570F9AAF}"/>
          </ac:spMkLst>
        </pc:spChg>
        <pc:spChg chg="add mod">
          <ac:chgData name="Jonathan Arsenault" userId="fdf77038-d156-48fc-98d4-fee5a24026d9" providerId="ADAL" clId="{181B2DF1-069F-47E0-9A21-3CDB452DDA72}" dt="2022-09-15T14:10:09.656" v="11745" actId="113"/>
          <ac:spMkLst>
            <pc:docMk/>
            <pc:sldMk cId="1995703308" sldId="396"/>
            <ac:spMk id="17" creationId="{83C74DD7-D8F7-6DE7-1FB2-7D02D2210767}"/>
          </ac:spMkLst>
        </pc:spChg>
        <pc:picChg chg="add del mod">
          <ac:chgData name="Jonathan Arsenault" userId="fdf77038-d156-48fc-98d4-fee5a24026d9" providerId="ADAL" clId="{181B2DF1-069F-47E0-9A21-3CDB452DDA72}" dt="2022-09-15T14:03:31.110" v="11580" actId="478"/>
          <ac:picMkLst>
            <pc:docMk/>
            <pc:sldMk cId="1995703308" sldId="396"/>
            <ac:picMk id="7" creationId="{E4AE8FF4-2AF0-C146-DD3E-3E6A031870D7}"/>
          </ac:picMkLst>
        </pc:picChg>
        <pc:picChg chg="add del mod">
          <ac:chgData name="Jonathan Arsenault" userId="fdf77038-d156-48fc-98d4-fee5a24026d9" providerId="ADAL" clId="{181B2DF1-069F-47E0-9A21-3CDB452DDA72}" dt="2022-09-15T14:07:08.845" v="11585" actId="478"/>
          <ac:picMkLst>
            <pc:docMk/>
            <pc:sldMk cId="1995703308" sldId="396"/>
            <ac:picMk id="11" creationId="{BE329E25-A8E4-F7F1-2AEA-111E0581A5C7}"/>
          </ac:picMkLst>
        </pc:picChg>
        <pc:picChg chg="add mod ord">
          <ac:chgData name="Jonathan Arsenault" userId="fdf77038-d156-48fc-98d4-fee5a24026d9" providerId="ADAL" clId="{181B2DF1-069F-47E0-9A21-3CDB452DDA72}" dt="2022-09-15T14:08:21.599" v="11634" actId="700"/>
          <ac:picMkLst>
            <pc:docMk/>
            <pc:sldMk cId="1995703308" sldId="396"/>
            <ac:picMk id="15" creationId="{AC3187D8-3636-B5F3-7773-314A3573FBC0}"/>
          </ac:picMkLst>
        </pc:picChg>
      </pc:sldChg>
      <pc:sldChg chg="delSp modSp add del mod delAnim modAnim">
        <pc:chgData name="Jonathan Arsenault" userId="fdf77038-d156-48fc-98d4-fee5a24026d9" providerId="ADAL" clId="{181B2DF1-069F-47E0-9A21-3CDB452DDA72}" dt="2022-09-14T19:21:55.649" v="10564" actId="2696"/>
        <pc:sldMkLst>
          <pc:docMk/>
          <pc:sldMk cId="4000152927" sldId="396"/>
        </pc:sldMkLst>
        <pc:spChg chg="mod">
          <ac:chgData name="Jonathan Arsenault" userId="fdf77038-d156-48fc-98d4-fee5a24026d9" providerId="ADAL" clId="{181B2DF1-069F-47E0-9A21-3CDB452DDA72}" dt="2022-09-14T19:21:39.977" v="10559" actId="21"/>
          <ac:spMkLst>
            <pc:docMk/>
            <pc:sldMk cId="4000152927" sldId="396"/>
            <ac:spMk id="3" creationId="{1ACBE138-62C5-B69D-D09E-D1E8DA4490E1}"/>
          </ac:spMkLst>
        </pc:spChg>
        <pc:spChg chg="del">
          <ac:chgData name="Jonathan Arsenault" userId="fdf77038-d156-48fc-98d4-fee5a24026d9" providerId="ADAL" clId="{181B2DF1-069F-47E0-9A21-3CDB452DDA72}" dt="2022-09-14T19:17:01.730" v="10361" actId="478"/>
          <ac:spMkLst>
            <pc:docMk/>
            <pc:sldMk cId="4000152927" sldId="396"/>
            <ac:spMk id="11" creationId="{349764C2-06FC-8D41-90BA-7BB6171BFB99}"/>
          </ac:spMkLst>
        </pc:spChg>
        <pc:picChg chg="mod">
          <ac:chgData name="Jonathan Arsenault" userId="fdf77038-d156-48fc-98d4-fee5a24026d9" providerId="ADAL" clId="{181B2DF1-069F-47E0-9A21-3CDB452DDA72}" dt="2022-09-14T19:17:08.612" v="10362" actId="1076"/>
          <ac:picMkLst>
            <pc:docMk/>
            <pc:sldMk cId="4000152927" sldId="396"/>
            <ac:picMk id="24" creationId="{D62BAE06-5233-572F-CD3C-E2FDC478D32C}"/>
          </ac:picMkLst>
        </pc:picChg>
        <pc:picChg chg="del">
          <ac:chgData name="Jonathan Arsenault" userId="fdf77038-d156-48fc-98d4-fee5a24026d9" providerId="ADAL" clId="{181B2DF1-069F-47E0-9A21-3CDB452DDA72}" dt="2022-09-14T19:17:17.679" v="10367" actId="478"/>
          <ac:picMkLst>
            <pc:docMk/>
            <pc:sldMk cId="4000152927" sldId="396"/>
            <ac:picMk id="27" creationId="{B1C4DEA5-0D9A-755E-CD87-172383FB36D2}"/>
          </ac:picMkLst>
        </pc:picChg>
        <pc:picChg chg="del">
          <ac:chgData name="Jonathan Arsenault" userId="fdf77038-d156-48fc-98d4-fee5a24026d9" providerId="ADAL" clId="{181B2DF1-069F-47E0-9A21-3CDB452DDA72}" dt="2022-09-14T19:17:19.589" v="10369" actId="478"/>
          <ac:picMkLst>
            <pc:docMk/>
            <pc:sldMk cId="4000152927" sldId="396"/>
            <ac:picMk id="30" creationId="{78278ECB-446F-B32B-9EDC-84081996036C}"/>
          </ac:picMkLst>
        </pc:picChg>
        <pc:picChg chg="del">
          <ac:chgData name="Jonathan Arsenault" userId="fdf77038-d156-48fc-98d4-fee5a24026d9" providerId="ADAL" clId="{181B2DF1-069F-47E0-9A21-3CDB452DDA72}" dt="2022-09-14T19:17:19.916" v="10370" actId="478"/>
          <ac:picMkLst>
            <pc:docMk/>
            <pc:sldMk cId="4000152927" sldId="396"/>
            <ac:picMk id="33" creationId="{BCBEADFD-26AA-888A-6DB1-4E274120BC43}"/>
          </ac:picMkLst>
        </pc:picChg>
      </pc:sldChg>
      <pc:sldChg chg="addSp delSp modSp mod addAnim delAnim modAnim modShow modNotesTx">
        <pc:chgData name="Jonathan Arsenault" userId="fdf77038-d156-48fc-98d4-fee5a24026d9" providerId="ADAL" clId="{181B2DF1-069F-47E0-9A21-3CDB452DDA72}" dt="2022-09-21T18:11:38.018" v="45327" actId="1037"/>
        <pc:sldMkLst>
          <pc:docMk/>
          <pc:sldMk cId="3440987174" sldId="397"/>
        </pc:sldMkLst>
        <pc:spChg chg="mod">
          <ac:chgData name="Jonathan Arsenault" userId="fdf77038-d156-48fc-98d4-fee5a24026d9" providerId="ADAL" clId="{181B2DF1-069F-47E0-9A21-3CDB452DDA72}" dt="2022-09-17T17:08:16.837" v="21021" actId="27636"/>
          <ac:spMkLst>
            <pc:docMk/>
            <pc:sldMk cId="3440987174" sldId="397"/>
            <ac:spMk id="2" creationId="{8934DFD1-B651-9FAC-0C75-F3DFCDCE8353}"/>
          </ac:spMkLst>
        </pc:spChg>
        <pc:spChg chg="del mod">
          <ac:chgData name="Jonathan Arsenault" userId="fdf77038-d156-48fc-98d4-fee5a24026d9" providerId="ADAL" clId="{181B2DF1-069F-47E0-9A21-3CDB452DDA72}" dt="2022-09-17T17:08:18.720" v="21022" actId="478"/>
          <ac:spMkLst>
            <pc:docMk/>
            <pc:sldMk cId="3440987174" sldId="397"/>
            <ac:spMk id="5" creationId="{D94F5AEB-FF07-E17D-794A-B763494DF887}"/>
          </ac:spMkLst>
        </pc:spChg>
        <pc:spChg chg="mod">
          <ac:chgData name="Jonathan Arsenault" userId="fdf77038-d156-48fc-98d4-fee5a24026d9" providerId="ADAL" clId="{181B2DF1-069F-47E0-9A21-3CDB452DDA72}" dt="2022-09-21T18:11:34.637" v="45324" actId="5793"/>
          <ac:spMkLst>
            <pc:docMk/>
            <pc:sldMk cId="3440987174" sldId="397"/>
            <ac:spMk id="6" creationId="{9737DCEC-C8CB-8CE8-5124-3FD35B8A4834}"/>
          </ac:spMkLst>
        </pc:spChg>
        <pc:spChg chg="add mod topLvl">
          <ac:chgData name="Jonathan Arsenault" userId="fdf77038-d156-48fc-98d4-fee5a24026d9" providerId="ADAL" clId="{181B2DF1-069F-47E0-9A21-3CDB452DDA72}" dt="2022-09-15T18:34:25.247" v="13285" actId="403"/>
          <ac:spMkLst>
            <pc:docMk/>
            <pc:sldMk cId="3440987174" sldId="397"/>
            <ac:spMk id="9" creationId="{739F8968-37DE-7519-2705-CB1D3213DC2A}"/>
          </ac:spMkLst>
        </pc:spChg>
        <pc:spChg chg="add del mod">
          <ac:chgData name="Jonathan Arsenault" userId="fdf77038-d156-48fc-98d4-fee5a24026d9" providerId="ADAL" clId="{181B2DF1-069F-47E0-9A21-3CDB452DDA72}" dt="2022-09-21T18:11:38.018" v="45327" actId="1037"/>
          <ac:spMkLst>
            <pc:docMk/>
            <pc:sldMk cId="3440987174" sldId="397"/>
            <ac:spMk id="11" creationId="{A0CFA9E1-2F72-FA61-277E-787E306AFAEC}"/>
          </ac:spMkLst>
        </pc:spChg>
        <pc:spChg chg="add mod">
          <ac:chgData name="Jonathan Arsenault" userId="fdf77038-d156-48fc-98d4-fee5a24026d9" providerId="ADAL" clId="{181B2DF1-069F-47E0-9A21-3CDB452DDA72}" dt="2022-09-15T18:35:43.046" v="13293" actId="1076"/>
          <ac:spMkLst>
            <pc:docMk/>
            <pc:sldMk cId="3440987174" sldId="397"/>
            <ac:spMk id="12" creationId="{085E54EE-25DF-0D9C-08D0-9D90D403B950}"/>
          </ac:spMkLst>
        </pc:spChg>
        <pc:spChg chg="add mod">
          <ac:chgData name="Jonathan Arsenault" userId="fdf77038-d156-48fc-98d4-fee5a24026d9" providerId="ADAL" clId="{181B2DF1-069F-47E0-9A21-3CDB452DDA72}" dt="2022-09-15T18:36:28.632" v="13300" actId="571"/>
          <ac:spMkLst>
            <pc:docMk/>
            <pc:sldMk cId="3440987174" sldId="397"/>
            <ac:spMk id="14" creationId="{E81A1CF1-6E0F-1F04-A4AA-62BA83F3CF19}"/>
          </ac:spMkLst>
        </pc:spChg>
        <pc:spChg chg="mod">
          <ac:chgData name="Jonathan Arsenault" userId="fdf77038-d156-48fc-98d4-fee5a24026d9" providerId="ADAL" clId="{181B2DF1-069F-47E0-9A21-3CDB452DDA72}" dt="2022-09-15T18:36:28.632" v="13300" actId="571"/>
          <ac:spMkLst>
            <pc:docMk/>
            <pc:sldMk cId="3440987174" sldId="397"/>
            <ac:spMk id="17" creationId="{C3DCCDF9-7BDF-CE9C-F882-D3A3CDCD7769}"/>
          </ac:spMkLst>
        </pc:spChg>
        <pc:grpChg chg="add del mod">
          <ac:chgData name="Jonathan Arsenault" userId="fdf77038-d156-48fc-98d4-fee5a24026d9" providerId="ADAL" clId="{181B2DF1-069F-47E0-9A21-3CDB452DDA72}" dt="2022-09-15T18:28:37.294" v="13095" actId="165"/>
          <ac:grpSpMkLst>
            <pc:docMk/>
            <pc:sldMk cId="3440987174" sldId="397"/>
            <ac:grpSpMk id="10" creationId="{D7DF4D35-0022-BE1F-7C5F-E9B656F43E69}"/>
          </ac:grpSpMkLst>
        </pc:grpChg>
        <pc:grpChg chg="add mod">
          <ac:chgData name="Jonathan Arsenault" userId="fdf77038-d156-48fc-98d4-fee5a24026d9" providerId="ADAL" clId="{181B2DF1-069F-47E0-9A21-3CDB452DDA72}" dt="2022-09-15T18:33:19.327" v="13255" actId="1076"/>
          <ac:grpSpMkLst>
            <pc:docMk/>
            <pc:sldMk cId="3440987174" sldId="397"/>
            <ac:grpSpMk id="13" creationId="{2184C258-1C3A-CE51-925D-1D23A0EBBD52}"/>
          </ac:grpSpMkLst>
        </pc:grpChg>
        <pc:grpChg chg="add mod">
          <ac:chgData name="Jonathan Arsenault" userId="fdf77038-d156-48fc-98d4-fee5a24026d9" providerId="ADAL" clId="{181B2DF1-069F-47E0-9A21-3CDB452DDA72}" dt="2022-09-15T18:36:28.632" v="13300" actId="571"/>
          <ac:grpSpMkLst>
            <pc:docMk/>
            <pc:sldMk cId="3440987174" sldId="397"/>
            <ac:grpSpMk id="15" creationId="{DE3F490E-E1D6-5D2D-8452-40FFBA3F6CAF}"/>
          </ac:grpSpMkLst>
        </pc:grpChg>
        <pc:picChg chg="add mod topLvl">
          <ac:chgData name="Jonathan Arsenault" userId="fdf77038-d156-48fc-98d4-fee5a24026d9" providerId="ADAL" clId="{181B2DF1-069F-47E0-9A21-3CDB452DDA72}" dt="2022-09-15T18:33:16.675" v="13254" actId="164"/>
          <ac:picMkLst>
            <pc:docMk/>
            <pc:sldMk cId="3440987174" sldId="397"/>
            <ac:picMk id="7" creationId="{D4613784-4A77-0DBE-596C-621AAC0E8343}"/>
          </ac:picMkLst>
        </pc:picChg>
        <pc:picChg chg="mod">
          <ac:chgData name="Jonathan Arsenault" userId="fdf77038-d156-48fc-98d4-fee5a24026d9" providerId="ADAL" clId="{181B2DF1-069F-47E0-9A21-3CDB452DDA72}" dt="2022-09-15T18:36:28.632" v="13300" actId="571"/>
          <ac:picMkLst>
            <pc:docMk/>
            <pc:sldMk cId="3440987174" sldId="397"/>
            <ac:picMk id="16" creationId="{A58CF042-CC92-271E-E7E2-C9F60B5FB248}"/>
          </ac:picMkLst>
        </pc:picChg>
      </pc:sldChg>
      <pc:sldChg chg="addSp delSp modSp del mod">
        <pc:chgData name="Jonathan Arsenault" userId="fdf77038-d156-48fc-98d4-fee5a24026d9" providerId="ADAL" clId="{181B2DF1-069F-47E0-9A21-3CDB452DDA72}" dt="2022-09-15T18:53:12.609" v="13584" actId="2696"/>
        <pc:sldMkLst>
          <pc:docMk/>
          <pc:sldMk cId="1647080794" sldId="398"/>
        </pc:sldMkLst>
        <pc:spChg chg="mod">
          <ac:chgData name="Jonathan Arsenault" userId="fdf77038-d156-48fc-98d4-fee5a24026d9" providerId="ADAL" clId="{181B2DF1-069F-47E0-9A21-3CDB452DDA72}" dt="2022-09-15T14:30:57.177" v="12300" actId="20577"/>
          <ac:spMkLst>
            <pc:docMk/>
            <pc:sldMk cId="1647080794" sldId="398"/>
            <ac:spMk id="5" creationId="{D94F5AEB-FF07-E17D-794A-B763494DF887}"/>
          </ac:spMkLst>
        </pc:spChg>
        <pc:spChg chg="del">
          <ac:chgData name="Jonathan Arsenault" userId="fdf77038-d156-48fc-98d4-fee5a24026d9" providerId="ADAL" clId="{181B2DF1-069F-47E0-9A21-3CDB452DDA72}" dt="2022-09-15T14:32:07.761" v="12301"/>
          <ac:spMkLst>
            <pc:docMk/>
            <pc:sldMk cId="1647080794" sldId="398"/>
            <ac:spMk id="6" creationId="{9737DCEC-C8CB-8CE8-5124-3FD35B8A4834}"/>
          </ac:spMkLst>
        </pc:spChg>
        <pc:spChg chg="add mod">
          <ac:chgData name="Jonathan Arsenault" userId="fdf77038-d156-48fc-98d4-fee5a24026d9" providerId="ADAL" clId="{181B2DF1-069F-47E0-9A21-3CDB452DDA72}" dt="2022-09-15T14:32:16.012" v="12305" actId="21"/>
          <ac:spMkLst>
            <pc:docMk/>
            <pc:sldMk cId="1647080794" sldId="398"/>
            <ac:spMk id="8" creationId="{FBB0C486-8E58-48E5-86CC-52960507BE35}"/>
          </ac:spMkLst>
        </pc:spChg>
        <pc:picChg chg="add del mod">
          <ac:chgData name="Jonathan Arsenault" userId="fdf77038-d156-48fc-98d4-fee5a24026d9" providerId="ADAL" clId="{181B2DF1-069F-47E0-9A21-3CDB452DDA72}" dt="2022-09-15T14:32:16.012" v="12305" actId="21"/>
          <ac:picMkLst>
            <pc:docMk/>
            <pc:sldMk cId="1647080794" sldId="398"/>
            <ac:picMk id="3" creationId="{D744FBD7-20E5-1003-D412-FD8177085D98}"/>
          </ac:picMkLst>
        </pc:picChg>
      </pc:sldChg>
      <pc:sldChg chg="addSp delSp modSp mod ord delAnim modAnim modNotesTx">
        <pc:chgData name="Jonathan Arsenault" userId="fdf77038-d156-48fc-98d4-fee5a24026d9" providerId="ADAL" clId="{181B2DF1-069F-47E0-9A21-3CDB452DDA72}" dt="2022-09-19T17:45:38.129" v="27631" actId="1035"/>
        <pc:sldMkLst>
          <pc:docMk/>
          <pc:sldMk cId="1647162701" sldId="399"/>
        </pc:sldMkLst>
        <pc:spChg chg="mod">
          <ac:chgData name="Jonathan Arsenault" userId="fdf77038-d156-48fc-98d4-fee5a24026d9" providerId="ADAL" clId="{181B2DF1-069F-47E0-9A21-3CDB452DDA72}" dt="2022-09-17T17:12:06.760" v="21396" actId="20577"/>
          <ac:spMkLst>
            <pc:docMk/>
            <pc:sldMk cId="1647162701" sldId="399"/>
            <ac:spMk id="2" creationId="{F614ABEE-CE69-DE21-8077-3186E03ECC83}"/>
          </ac:spMkLst>
        </pc:spChg>
        <pc:spChg chg="del">
          <ac:chgData name="Jonathan Arsenault" userId="fdf77038-d156-48fc-98d4-fee5a24026d9" providerId="ADAL" clId="{181B2DF1-069F-47E0-9A21-3CDB452DDA72}" dt="2022-09-15T14:33:58.861" v="12326" actId="478"/>
          <ac:spMkLst>
            <pc:docMk/>
            <pc:sldMk cId="1647162701" sldId="399"/>
            <ac:spMk id="3" creationId="{F47A3082-03F9-3C3F-C52F-1C67A7227C05}"/>
          </ac:spMkLst>
        </pc:spChg>
        <pc:spChg chg="del mod">
          <ac:chgData name="Jonathan Arsenault" userId="fdf77038-d156-48fc-98d4-fee5a24026d9" providerId="ADAL" clId="{181B2DF1-069F-47E0-9A21-3CDB452DDA72}" dt="2022-09-17T17:12:14.727" v="21397" actId="478"/>
          <ac:spMkLst>
            <pc:docMk/>
            <pc:sldMk cId="1647162701" sldId="399"/>
            <ac:spMk id="5" creationId="{8DD4B236-2A9C-CC45-2A42-03BF2DD085F0}"/>
          </ac:spMkLst>
        </pc:spChg>
        <pc:spChg chg="add del">
          <ac:chgData name="Jonathan Arsenault" userId="fdf77038-d156-48fc-98d4-fee5a24026d9" providerId="ADAL" clId="{181B2DF1-069F-47E0-9A21-3CDB452DDA72}" dt="2022-09-15T14:32:48.504" v="12313" actId="478"/>
          <ac:spMkLst>
            <pc:docMk/>
            <pc:sldMk cId="1647162701" sldId="399"/>
            <ac:spMk id="7" creationId="{48FE8DE1-FBA3-A35E-0E56-0C5DDF2C345B}"/>
          </ac:spMkLst>
        </pc:spChg>
        <pc:spChg chg="add mod">
          <ac:chgData name="Jonathan Arsenault" userId="fdf77038-d156-48fc-98d4-fee5a24026d9" providerId="ADAL" clId="{181B2DF1-069F-47E0-9A21-3CDB452DDA72}" dt="2022-09-19T17:45:38.129" v="27631" actId="1035"/>
          <ac:spMkLst>
            <pc:docMk/>
            <pc:sldMk cId="1647162701" sldId="399"/>
            <ac:spMk id="8" creationId="{F13A8DEA-304C-0AE5-0F34-73510CD00E78}"/>
          </ac:spMkLst>
        </pc:spChg>
        <pc:spChg chg="add mod">
          <ac:chgData name="Jonathan Arsenault" userId="fdf77038-d156-48fc-98d4-fee5a24026d9" providerId="ADAL" clId="{181B2DF1-069F-47E0-9A21-3CDB452DDA72}" dt="2022-09-19T17:45:38.129" v="27631" actId="1035"/>
          <ac:spMkLst>
            <pc:docMk/>
            <pc:sldMk cId="1647162701" sldId="399"/>
            <ac:spMk id="9" creationId="{459BDA19-4ADA-72EA-062C-2AD07A790D34}"/>
          </ac:spMkLst>
        </pc:spChg>
        <pc:spChg chg="add mod">
          <ac:chgData name="Jonathan Arsenault" userId="fdf77038-d156-48fc-98d4-fee5a24026d9" providerId="ADAL" clId="{181B2DF1-069F-47E0-9A21-3CDB452DDA72}" dt="2022-09-19T17:45:38.129" v="27631" actId="1035"/>
          <ac:spMkLst>
            <pc:docMk/>
            <pc:sldMk cId="1647162701" sldId="399"/>
            <ac:spMk id="10" creationId="{309AB5EA-8748-4476-A6C1-23F28C8DB38C}"/>
          </ac:spMkLst>
        </pc:spChg>
        <pc:spChg chg="add mod">
          <ac:chgData name="Jonathan Arsenault" userId="fdf77038-d156-48fc-98d4-fee5a24026d9" providerId="ADAL" clId="{181B2DF1-069F-47E0-9A21-3CDB452DDA72}" dt="2022-09-19T17:45:38.129" v="27631" actId="1035"/>
          <ac:spMkLst>
            <pc:docMk/>
            <pc:sldMk cId="1647162701" sldId="399"/>
            <ac:spMk id="11" creationId="{28804E85-935C-500E-F81C-54840D23ACB6}"/>
          </ac:spMkLst>
        </pc:spChg>
        <pc:spChg chg="add mod">
          <ac:chgData name="Jonathan Arsenault" userId="fdf77038-d156-48fc-98d4-fee5a24026d9" providerId="ADAL" clId="{181B2DF1-069F-47E0-9A21-3CDB452DDA72}" dt="2022-09-19T17:45:38.129" v="27631" actId="1035"/>
          <ac:spMkLst>
            <pc:docMk/>
            <pc:sldMk cId="1647162701" sldId="399"/>
            <ac:spMk id="12" creationId="{4432C148-A80F-5E8C-808B-301639437577}"/>
          </ac:spMkLst>
        </pc:spChg>
        <pc:spChg chg="add mod">
          <ac:chgData name="Jonathan Arsenault" userId="fdf77038-d156-48fc-98d4-fee5a24026d9" providerId="ADAL" clId="{181B2DF1-069F-47E0-9A21-3CDB452DDA72}" dt="2022-09-19T17:45:38.129" v="27631" actId="1035"/>
          <ac:spMkLst>
            <pc:docMk/>
            <pc:sldMk cId="1647162701" sldId="399"/>
            <ac:spMk id="13" creationId="{4DFFBDE2-B455-BF5E-5012-EBD46C8E3F74}"/>
          </ac:spMkLst>
        </pc:spChg>
        <pc:spChg chg="add del mod">
          <ac:chgData name="Jonathan Arsenault" userId="fdf77038-d156-48fc-98d4-fee5a24026d9" providerId="ADAL" clId="{181B2DF1-069F-47E0-9A21-3CDB452DDA72}" dt="2022-09-19T17:45:38.129" v="27631" actId="1035"/>
          <ac:spMkLst>
            <pc:docMk/>
            <pc:sldMk cId="1647162701" sldId="399"/>
            <ac:spMk id="14" creationId="{70A51A4F-CFCD-6D4D-F207-809AA2878743}"/>
          </ac:spMkLst>
        </pc:spChg>
        <pc:spChg chg="add mod">
          <ac:chgData name="Jonathan Arsenault" userId="fdf77038-d156-48fc-98d4-fee5a24026d9" providerId="ADAL" clId="{181B2DF1-069F-47E0-9A21-3CDB452DDA72}" dt="2022-09-19T17:45:38.129" v="27631" actId="1035"/>
          <ac:spMkLst>
            <pc:docMk/>
            <pc:sldMk cId="1647162701" sldId="399"/>
            <ac:spMk id="15" creationId="{807A5C80-23C4-FF0E-C35A-5ABA6150C29B}"/>
          </ac:spMkLst>
        </pc:spChg>
        <pc:spChg chg="add mod">
          <ac:chgData name="Jonathan Arsenault" userId="fdf77038-d156-48fc-98d4-fee5a24026d9" providerId="ADAL" clId="{181B2DF1-069F-47E0-9A21-3CDB452DDA72}" dt="2022-09-19T17:45:38.129" v="27631" actId="1035"/>
          <ac:spMkLst>
            <pc:docMk/>
            <pc:sldMk cId="1647162701" sldId="399"/>
            <ac:spMk id="16" creationId="{221C007E-8F8B-D8ED-D6E9-C8A2B159ECF6}"/>
          </ac:spMkLst>
        </pc:spChg>
        <pc:spChg chg="add del mod">
          <ac:chgData name="Jonathan Arsenault" userId="fdf77038-d156-48fc-98d4-fee5a24026d9" providerId="ADAL" clId="{181B2DF1-069F-47E0-9A21-3CDB452DDA72}" dt="2022-09-15T15:04:31.501" v="12435"/>
          <ac:spMkLst>
            <pc:docMk/>
            <pc:sldMk cId="1647162701" sldId="399"/>
            <ac:spMk id="22" creationId="{AA609ACA-81A5-1756-5BF9-0E9BB94B8600}"/>
          </ac:spMkLst>
        </pc:spChg>
        <pc:spChg chg="add mod">
          <ac:chgData name="Jonathan Arsenault" userId="fdf77038-d156-48fc-98d4-fee5a24026d9" providerId="ADAL" clId="{181B2DF1-069F-47E0-9A21-3CDB452DDA72}" dt="2022-09-19T17:45:38.129" v="27631" actId="1035"/>
          <ac:spMkLst>
            <pc:docMk/>
            <pc:sldMk cId="1647162701" sldId="399"/>
            <ac:spMk id="36" creationId="{A8F715BE-3314-CE04-C614-89BB17E93EDC}"/>
          </ac:spMkLst>
        </pc:spChg>
        <pc:spChg chg="add del mod">
          <ac:chgData name="Jonathan Arsenault" userId="fdf77038-d156-48fc-98d4-fee5a24026d9" providerId="ADAL" clId="{181B2DF1-069F-47E0-9A21-3CDB452DDA72}" dt="2022-09-15T18:46:32.531" v="13399" actId="21"/>
          <ac:spMkLst>
            <pc:docMk/>
            <pc:sldMk cId="1647162701" sldId="399"/>
            <ac:spMk id="44" creationId="{150183AF-B5EE-76BC-DBB4-D4F5333ED064}"/>
          </ac:spMkLst>
        </pc:spChg>
        <pc:picChg chg="add del mod">
          <ac:chgData name="Jonathan Arsenault" userId="fdf77038-d156-48fc-98d4-fee5a24026d9" providerId="ADAL" clId="{181B2DF1-069F-47E0-9A21-3CDB452DDA72}" dt="2022-09-15T18:43:34.187" v="13322" actId="478"/>
          <ac:picMkLst>
            <pc:docMk/>
            <pc:sldMk cId="1647162701" sldId="399"/>
            <ac:picMk id="6" creationId="{3DB4AABA-652B-5B87-E1FB-1EE797971675}"/>
          </ac:picMkLst>
        </pc:picChg>
        <pc:picChg chg="add del mod ord">
          <ac:chgData name="Jonathan Arsenault" userId="fdf77038-d156-48fc-98d4-fee5a24026d9" providerId="ADAL" clId="{181B2DF1-069F-47E0-9A21-3CDB452DDA72}" dt="2022-09-19T17:45:38.129" v="27631" actId="1035"/>
          <ac:picMkLst>
            <pc:docMk/>
            <pc:sldMk cId="1647162701" sldId="399"/>
            <ac:picMk id="34" creationId="{C348C15F-B8B2-468D-6285-90392B47D0F1}"/>
          </ac:picMkLst>
        </pc:picChg>
        <pc:cxnChg chg="add mod">
          <ac:chgData name="Jonathan Arsenault" userId="fdf77038-d156-48fc-98d4-fee5a24026d9" providerId="ADAL" clId="{181B2DF1-069F-47E0-9A21-3CDB452DDA72}" dt="2022-09-19T17:45:38.129" v="27631" actId="1035"/>
          <ac:cxnSpMkLst>
            <pc:docMk/>
            <pc:sldMk cId="1647162701" sldId="399"/>
            <ac:cxnSpMk id="18" creationId="{88972884-B6EA-F27D-D4FF-F326C66B4F34}"/>
          </ac:cxnSpMkLst>
        </pc:cxnChg>
        <pc:cxnChg chg="add mod">
          <ac:chgData name="Jonathan Arsenault" userId="fdf77038-d156-48fc-98d4-fee5a24026d9" providerId="ADAL" clId="{181B2DF1-069F-47E0-9A21-3CDB452DDA72}" dt="2022-09-19T17:45:38.129" v="27631" actId="1035"/>
          <ac:cxnSpMkLst>
            <pc:docMk/>
            <pc:sldMk cId="1647162701" sldId="399"/>
            <ac:cxnSpMk id="24" creationId="{9C1E1D50-5BFC-16E3-DF5A-4E8DC17CFD61}"/>
          </ac:cxnSpMkLst>
        </pc:cxnChg>
        <pc:cxnChg chg="add mod">
          <ac:chgData name="Jonathan Arsenault" userId="fdf77038-d156-48fc-98d4-fee5a24026d9" providerId="ADAL" clId="{181B2DF1-069F-47E0-9A21-3CDB452DDA72}" dt="2022-09-19T17:45:38.129" v="27631" actId="1035"/>
          <ac:cxnSpMkLst>
            <pc:docMk/>
            <pc:sldMk cId="1647162701" sldId="399"/>
            <ac:cxnSpMk id="27" creationId="{7706D872-5EE7-32AB-5FC6-96AE125ACCC0}"/>
          </ac:cxnSpMkLst>
        </pc:cxnChg>
        <pc:cxnChg chg="add mod">
          <ac:chgData name="Jonathan Arsenault" userId="fdf77038-d156-48fc-98d4-fee5a24026d9" providerId="ADAL" clId="{181B2DF1-069F-47E0-9A21-3CDB452DDA72}" dt="2022-09-19T17:45:38.129" v="27631" actId="1035"/>
          <ac:cxnSpMkLst>
            <pc:docMk/>
            <pc:sldMk cId="1647162701" sldId="399"/>
            <ac:cxnSpMk id="29" creationId="{16D20B86-478B-AE0C-842F-A7EE3C3D4399}"/>
          </ac:cxnSpMkLst>
        </pc:cxnChg>
        <pc:cxnChg chg="add del mod">
          <ac:chgData name="Jonathan Arsenault" userId="fdf77038-d156-48fc-98d4-fee5a24026d9" providerId="ADAL" clId="{181B2DF1-069F-47E0-9A21-3CDB452DDA72}" dt="2022-09-15T18:43:56.461" v="13332" actId="478"/>
          <ac:cxnSpMkLst>
            <pc:docMk/>
            <pc:sldMk cId="1647162701" sldId="399"/>
            <ac:cxnSpMk id="32" creationId="{36F3B586-8B98-0B2A-2379-860BF5622801}"/>
          </ac:cxnSpMkLst>
        </pc:cxnChg>
        <pc:cxnChg chg="add mod">
          <ac:chgData name="Jonathan Arsenault" userId="fdf77038-d156-48fc-98d4-fee5a24026d9" providerId="ADAL" clId="{181B2DF1-069F-47E0-9A21-3CDB452DDA72}" dt="2022-09-19T17:45:38.129" v="27631" actId="1035"/>
          <ac:cxnSpMkLst>
            <pc:docMk/>
            <pc:sldMk cId="1647162701" sldId="399"/>
            <ac:cxnSpMk id="39" creationId="{1A7F0E62-9994-7832-77D3-6B31097F86BE}"/>
          </ac:cxnSpMkLst>
        </pc:cxnChg>
      </pc:sldChg>
      <pc:sldChg chg="addSp delSp modSp mod ord modNotesTx">
        <pc:chgData name="Jonathan Arsenault" userId="fdf77038-d156-48fc-98d4-fee5a24026d9" providerId="ADAL" clId="{181B2DF1-069F-47E0-9A21-3CDB452DDA72}" dt="2022-09-20T17:24:05.310" v="32930" actId="20577"/>
        <pc:sldMkLst>
          <pc:docMk/>
          <pc:sldMk cId="2081687460" sldId="400"/>
        </pc:sldMkLst>
        <pc:spChg chg="mod">
          <ac:chgData name="Jonathan Arsenault" userId="fdf77038-d156-48fc-98d4-fee5a24026d9" providerId="ADAL" clId="{181B2DF1-069F-47E0-9A21-3CDB452DDA72}" dt="2022-09-17T17:38:08.873" v="23278" actId="20577"/>
          <ac:spMkLst>
            <pc:docMk/>
            <pc:sldMk cId="2081687460" sldId="400"/>
            <ac:spMk id="2" creationId="{39D3ECDC-C5CE-B364-614B-D2BD9AE4BDF3}"/>
          </ac:spMkLst>
        </pc:spChg>
        <pc:spChg chg="del">
          <ac:chgData name="Jonathan Arsenault" userId="fdf77038-d156-48fc-98d4-fee5a24026d9" providerId="ADAL" clId="{181B2DF1-069F-47E0-9A21-3CDB452DDA72}" dt="2022-09-15T17:43:42.794" v="12818" actId="478"/>
          <ac:spMkLst>
            <pc:docMk/>
            <pc:sldMk cId="2081687460" sldId="400"/>
            <ac:spMk id="3" creationId="{5CA8E282-D986-8FCB-75AB-4FD99220F1C5}"/>
          </ac:spMkLst>
        </pc:spChg>
        <pc:spChg chg="del">
          <ac:chgData name="Jonathan Arsenault" userId="fdf77038-d156-48fc-98d4-fee5a24026d9" providerId="ADAL" clId="{181B2DF1-069F-47E0-9A21-3CDB452DDA72}" dt="2022-09-15T23:26:57.170" v="14856" actId="478"/>
          <ac:spMkLst>
            <pc:docMk/>
            <pc:sldMk cId="2081687460" sldId="400"/>
            <ac:spMk id="5" creationId="{EB0E0996-DFD8-0352-CC71-C673CE2213C1}"/>
          </ac:spMkLst>
        </pc:spChg>
        <pc:spChg chg="add mod topLvl">
          <ac:chgData name="Jonathan Arsenault" userId="fdf77038-d156-48fc-98d4-fee5a24026d9" providerId="ADAL" clId="{181B2DF1-069F-47E0-9A21-3CDB452DDA72}" dt="2022-09-15T19:23:26.232" v="14208" actId="1035"/>
          <ac:spMkLst>
            <pc:docMk/>
            <pc:sldMk cId="2081687460" sldId="400"/>
            <ac:spMk id="9" creationId="{B14CA2D5-4AD7-A333-0C44-8893770B6E06}"/>
          </ac:spMkLst>
        </pc:spChg>
        <pc:spChg chg="add mod">
          <ac:chgData name="Jonathan Arsenault" userId="fdf77038-d156-48fc-98d4-fee5a24026d9" providerId="ADAL" clId="{181B2DF1-069F-47E0-9A21-3CDB452DDA72}" dt="2022-09-15T17:39:11.344" v="12672" actId="571"/>
          <ac:spMkLst>
            <pc:docMk/>
            <pc:sldMk cId="2081687460" sldId="400"/>
            <ac:spMk id="15" creationId="{B216CB58-D389-86E7-294D-8EEA1F261A6F}"/>
          </ac:spMkLst>
        </pc:spChg>
        <pc:spChg chg="add mod topLvl">
          <ac:chgData name="Jonathan Arsenault" userId="fdf77038-d156-48fc-98d4-fee5a24026d9" providerId="ADAL" clId="{181B2DF1-069F-47E0-9A21-3CDB452DDA72}" dt="2022-09-15T17:53:25.767" v="12953" actId="164"/>
          <ac:spMkLst>
            <pc:docMk/>
            <pc:sldMk cId="2081687460" sldId="400"/>
            <ac:spMk id="17" creationId="{BBEC25A1-B946-C1E1-33A7-DAE1F25E3C97}"/>
          </ac:spMkLst>
        </pc:spChg>
        <pc:spChg chg="add mod">
          <ac:chgData name="Jonathan Arsenault" userId="fdf77038-d156-48fc-98d4-fee5a24026d9" providerId="ADAL" clId="{181B2DF1-069F-47E0-9A21-3CDB452DDA72}" dt="2022-09-15T17:46:35.566" v="12858" actId="164"/>
          <ac:spMkLst>
            <pc:docMk/>
            <pc:sldMk cId="2081687460" sldId="400"/>
            <ac:spMk id="20" creationId="{8237242B-05AB-D881-6E0E-BA8246E642DF}"/>
          </ac:spMkLst>
        </pc:spChg>
        <pc:spChg chg="add del mod">
          <ac:chgData name="Jonathan Arsenault" userId="fdf77038-d156-48fc-98d4-fee5a24026d9" providerId="ADAL" clId="{181B2DF1-069F-47E0-9A21-3CDB452DDA72}" dt="2022-09-15T19:14:53.394" v="14149" actId="478"/>
          <ac:spMkLst>
            <pc:docMk/>
            <pc:sldMk cId="2081687460" sldId="400"/>
            <ac:spMk id="22" creationId="{949F35BA-8341-0597-0444-AF66C696814A}"/>
          </ac:spMkLst>
        </pc:spChg>
        <pc:spChg chg="add mod">
          <ac:chgData name="Jonathan Arsenault" userId="fdf77038-d156-48fc-98d4-fee5a24026d9" providerId="ADAL" clId="{181B2DF1-069F-47E0-9A21-3CDB452DDA72}" dt="2022-09-15T19:22:51.380" v="14201" actId="1036"/>
          <ac:spMkLst>
            <pc:docMk/>
            <pc:sldMk cId="2081687460" sldId="400"/>
            <ac:spMk id="25" creationId="{D1E0DC9D-9688-C81A-3B0F-4129DD224640}"/>
          </ac:spMkLst>
        </pc:spChg>
        <pc:spChg chg="add mod">
          <ac:chgData name="Jonathan Arsenault" userId="fdf77038-d156-48fc-98d4-fee5a24026d9" providerId="ADAL" clId="{181B2DF1-069F-47E0-9A21-3CDB452DDA72}" dt="2022-09-15T19:22:55.327" v="14202" actId="1035"/>
          <ac:spMkLst>
            <pc:docMk/>
            <pc:sldMk cId="2081687460" sldId="400"/>
            <ac:spMk id="26" creationId="{81DFFFC1-EBB8-116C-C320-0A6EF7DDDCAF}"/>
          </ac:spMkLst>
        </pc:spChg>
        <pc:spChg chg="add del mod">
          <ac:chgData name="Jonathan Arsenault" userId="fdf77038-d156-48fc-98d4-fee5a24026d9" providerId="ADAL" clId="{181B2DF1-069F-47E0-9A21-3CDB452DDA72}" dt="2022-09-15T19:14:58.014" v="14150" actId="478"/>
          <ac:spMkLst>
            <pc:docMk/>
            <pc:sldMk cId="2081687460" sldId="400"/>
            <ac:spMk id="32" creationId="{F3990CB9-1942-8CE4-05A3-8DB6180CA635}"/>
          </ac:spMkLst>
        </pc:spChg>
        <pc:spChg chg="add mod">
          <ac:chgData name="Jonathan Arsenault" userId="fdf77038-d156-48fc-98d4-fee5a24026d9" providerId="ADAL" clId="{181B2DF1-069F-47E0-9A21-3CDB452DDA72}" dt="2022-09-15T19:22:44.329" v="14198" actId="113"/>
          <ac:spMkLst>
            <pc:docMk/>
            <pc:sldMk cId="2081687460" sldId="400"/>
            <ac:spMk id="33" creationId="{B6EA1784-5542-70C6-EC1B-C1EFEA295822}"/>
          </ac:spMkLst>
        </pc:spChg>
        <pc:spChg chg="add mod ord">
          <ac:chgData name="Jonathan Arsenault" userId="fdf77038-d156-48fc-98d4-fee5a24026d9" providerId="ADAL" clId="{181B2DF1-069F-47E0-9A21-3CDB452DDA72}" dt="2022-09-15T19:20:14.047" v="14177" actId="207"/>
          <ac:spMkLst>
            <pc:docMk/>
            <pc:sldMk cId="2081687460" sldId="400"/>
            <ac:spMk id="35" creationId="{98EFF040-1690-C113-9892-56CB4A60DEB5}"/>
          </ac:spMkLst>
        </pc:spChg>
        <pc:spChg chg="add mod ord">
          <ac:chgData name="Jonathan Arsenault" userId="fdf77038-d156-48fc-98d4-fee5a24026d9" providerId="ADAL" clId="{181B2DF1-069F-47E0-9A21-3CDB452DDA72}" dt="2022-09-15T19:23:23.311" v="14207" actId="14100"/>
          <ac:spMkLst>
            <pc:docMk/>
            <pc:sldMk cId="2081687460" sldId="400"/>
            <ac:spMk id="36" creationId="{FF838FBB-E81A-52CE-B492-FEB5D3FA5F07}"/>
          </ac:spMkLst>
        </pc:spChg>
        <pc:spChg chg="add mod ord">
          <ac:chgData name="Jonathan Arsenault" userId="fdf77038-d156-48fc-98d4-fee5a24026d9" providerId="ADAL" clId="{181B2DF1-069F-47E0-9A21-3CDB452DDA72}" dt="2022-09-15T19:23:36.818" v="14211" actId="14100"/>
          <ac:spMkLst>
            <pc:docMk/>
            <pc:sldMk cId="2081687460" sldId="400"/>
            <ac:spMk id="37" creationId="{D78BEDA9-9C80-6F02-240E-B5035A560612}"/>
          </ac:spMkLst>
        </pc:spChg>
        <pc:spChg chg="add del mod">
          <ac:chgData name="Jonathan Arsenault" userId="fdf77038-d156-48fc-98d4-fee5a24026d9" providerId="ADAL" clId="{181B2DF1-069F-47E0-9A21-3CDB452DDA72}" dt="2022-09-15T23:27:05.533" v="14857" actId="478"/>
          <ac:spMkLst>
            <pc:docMk/>
            <pc:sldMk cId="2081687460" sldId="400"/>
            <ac:spMk id="39" creationId="{676EFFAD-AB06-B84D-F31A-FD6175B444C1}"/>
          </ac:spMkLst>
        </pc:spChg>
        <pc:grpChg chg="add del mod">
          <ac:chgData name="Jonathan Arsenault" userId="fdf77038-d156-48fc-98d4-fee5a24026d9" providerId="ADAL" clId="{181B2DF1-069F-47E0-9A21-3CDB452DDA72}" dt="2022-09-15T17:48:50.780" v="12878" actId="478"/>
          <ac:grpSpMkLst>
            <pc:docMk/>
            <pc:sldMk cId="2081687460" sldId="400"/>
            <ac:grpSpMk id="16" creationId="{FA312E2A-6194-670E-5ADC-F4A6F3CC8D8A}"/>
          </ac:grpSpMkLst>
        </pc:grpChg>
        <pc:grpChg chg="add del mod">
          <ac:chgData name="Jonathan Arsenault" userId="fdf77038-d156-48fc-98d4-fee5a24026d9" providerId="ADAL" clId="{181B2DF1-069F-47E0-9A21-3CDB452DDA72}" dt="2022-09-15T17:51:31.169" v="12941" actId="165"/>
          <ac:grpSpMkLst>
            <pc:docMk/>
            <pc:sldMk cId="2081687460" sldId="400"/>
            <ac:grpSpMk id="18" creationId="{D552DAAB-09B6-3B74-9363-4A2B58B85EA9}"/>
          </ac:grpSpMkLst>
        </pc:grpChg>
        <pc:grpChg chg="add mod">
          <ac:chgData name="Jonathan Arsenault" userId="fdf77038-d156-48fc-98d4-fee5a24026d9" providerId="ADAL" clId="{181B2DF1-069F-47E0-9A21-3CDB452DDA72}" dt="2022-09-15T17:51:09.509" v="12939" actId="164"/>
          <ac:grpSpMkLst>
            <pc:docMk/>
            <pc:sldMk cId="2081687460" sldId="400"/>
            <ac:grpSpMk id="21" creationId="{576B927A-296F-A626-4C21-BF558357E3DA}"/>
          </ac:grpSpMkLst>
        </pc:grpChg>
        <pc:grpChg chg="add mod">
          <ac:chgData name="Jonathan Arsenault" userId="fdf77038-d156-48fc-98d4-fee5a24026d9" providerId="ADAL" clId="{181B2DF1-069F-47E0-9A21-3CDB452DDA72}" dt="2022-09-15T19:23:19.101" v="14206" actId="14100"/>
          <ac:grpSpMkLst>
            <pc:docMk/>
            <pc:sldMk cId="2081687460" sldId="400"/>
            <ac:grpSpMk id="27" creationId="{5022ECDE-3437-1554-A05C-55825995B40D}"/>
          </ac:grpSpMkLst>
        </pc:grpChg>
        <pc:grpChg chg="add mod">
          <ac:chgData name="Jonathan Arsenault" userId="fdf77038-d156-48fc-98d4-fee5a24026d9" providerId="ADAL" clId="{181B2DF1-069F-47E0-9A21-3CDB452DDA72}" dt="2022-09-15T17:51:11.740" v="12940" actId="1076"/>
          <ac:grpSpMkLst>
            <pc:docMk/>
            <pc:sldMk cId="2081687460" sldId="400"/>
            <ac:grpSpMk id="28" creationId="{D0784A5B-25FC-9CCF-D3F9-D12589EF3376}"/>
          </ac:grpSpMkLst>
        </pc:grpChg>
        <pc:grpChg chg="add del mod">
          <ac:chgData name="Jonathan Arsenault" userId="fdf77038-d156-48fc-98d4-fee5a24026d9" providerId="ADAL" clId="{181B2DF1-069F-47E0-9A21-3CDB452DDA72}" dt="2022-09-15T17:53:11.802" v="12952" actId="165"/>
          <ac:grpSpMkLst>
            <pc:docMk/>
            <pc:sldMk cId="2081687460" sldId="400"/>
            <ac:grpSpMk id="29" creationId="{B33DB006-E4C6-FD53-50DF-1228F63449F2}"/>
          </ac:grpSpMkLst>
        </pc:grpChg>
        <pc:grpChg chg="add mod">
          <ac:chgData name="Jonathan Arsenault" userId="fdf77038-d156-48fc-98d4-fee5a24026d9" providerId="ADAL" clId="{181B2DF1-069F-47E0-9A21-3CDB452DDA72}" dt="2022-09-15T19:15:12.508" v="14165" actId="164"/>
          <ac:grpSpMkLst>
            <pc:docMk/>
            <pc:sldMk cId="2081687460" sldId="400"/>
            <ac:grpSpMk id="30" creationId="{782B0AC6-8D47-625C-EF1E-89EEE6F6A298}"/>
          </ac:grpSpMkLst>
        </pc:grpChg>
        <pc:grpChg chg="add mod">
          <ac:chgData name="Jonathan Arsenault" userId="fdf77038-d156-48fc-98d4-fee5a24026d9" providerId="ADAL" clId="{181B2DF1-069F-47E0-9A21-3CDB452DDA72}" dt="2022-09-15T19:15:12.508" v="14165" actId="164"/>
          <ac:grpSpMkLst>
            <pc:docMk/>
            <pc:sldMk cId="2081687460" sldId="400"/>
            <ac:grpSpMk id="34" creationId="{737264EE-F6C3-B737-52D3-29F836307612}"/>
          </ac:grpSpMkLst>
        </pc:grpChg>
        <pc:picChg chg="add del mod topLvl">
          <ac:chgData name="Jonathan Arsenault" userId="fdf77038-d156-48fc-98d4-fee5a24026d9" providerId="ADAL" clId="{181B2DF1-069F-47E0-9A21-3CDB452DDA72}" dt="2022-09-15T17:48:50.780" v="12878" actId="478"/>
          <ac:picMkLst>
            <pc:docMk/>
            <pc:sldMk cId="2081687460" sldId="400"/>
            <ac:picMk id="7" creationId="{BBD11B81-3FF5-E276-6879-C91FCCE286ED}"/>
          </ac:picMkLst>
        </pc:picChg>
        <pc:picChg chg="add mod">
          <ac:chgData name="Jonathan Arsenault" userId="fdf77038-d156-48fc-98d4-fee5a24026d9" providerId="ADAL" clId="{181B2DF1-069F-47E0-9A21-3CDB452DDA72}" dt="2022-09-15T17:46:35.566" v="12858" actId="164"/>
          <ac:picMkLst>
            <pc:docMk/>
            <pc:sldMk cId="2081687460" sldId="400"/>
            <ac:picMk id="11" creationId="{E4EDA5A8-F575-E25A-14AE-D3DA185BA606}"/>
          </ac:picMkLst>
        </pc:picChg>
        <pc:picChg chg="add mod topLvl">
          <ac:chgData name="Jonathan Arsenault" userId="fdf77038-d156-48fc-98d4-fee5a24026d9" providerId="ADAL" clId="{181B2DF1-069F-47E0-9A21-3CDB452DDA72}" dt="2022-09-15T17:53:25.767" v="12953" actId="164"/>
          <ac:picMkLst>
            <pc:docMk/>
            <pc:sldMk cId="2081687460" sldId="400"/>
            <ac:picMk id="13" creationId="{D99075BD-210B-5D9A-8ACB-117FF428ED0D}"/>
          </ac:picMkLst>
        </pc:picChg>
        <pc:picChg chg="add mod">
          <ac:chgData name="Jonathan Arsenault" userId="fdf77038-d156-48fc-98d4-fee5a24026d9" providerId="ADAL" clId="{181B2DF1-069F-47E0-9A21-3CDB452DDA72}" dt="2022-09-15T17:39:11.344" v="12672" actId="571"/>
          <ac:picMkLst>
            <pc:docMk/>
            <pc:sldMk cId="2081687460" sldId="400"/>
            <ac:picMk id="14" creationId="{7342078A-777A-DAA4-88B3-EB508B37D4AC}"/>
          </ac:picMkLst>
        </pc:picChg>
        <pc:picChg chg="add mod">
          <ac:chgData name="Jonathan Arsenault" userId="fdf77038-d156-48fc-98d4-fee5a24026d9" providerId="ADAL" clId="{181B2DF1-069F-47E0-9A21-3CDB452DDA72}" dt="2022-09-15T19:23:09.414" v="14204" actId="1076"/>
          <ac:picMkLst>
            <pc:docMk/>
            <pc:sldMk cId="2081687460" sldId="400"/>
            <ac:picMk id="24" creationId="{54F6FEC9-A36A-802D-A1EB-21382CAD1D28}"/>
          </ac:picMkLst>
        </pc:picChg>
      </pc:sldChg>
      <pc:sldChg chg="addSp delSp modSp new del mod ord modAnim">
        <pc:chgData name="Jonathan Arsenault" userId="fdf77038-d156-48fc-98d4-fee5a24026d9" providerId="ADAL" clId="{181B2DF1-069F-47E0-9A21-3CDB452DDA72}" dt="2022-09-19T15:17:53.022" v="26491" actId="2696"/>
        <pc:sldMkLst>
          <pc:docMk/>
          <pc:sldMk cId="3590619584" sldId="401"/>
        </pc:sldMkLst>
        <pc:spChg chg="mod">
          <ac:chgData name="Jonathan Arsenault" userId="fdf77038-d156-48fc-98d4-fee5a24026d9" providerId="ADAL" clId="{181B2DF1-069F-47E0-9A21-3CDB452DDA72}" dt="2022-09-15T17:23:04.295" v="12523" actId="20577"/>
          <ac:spMkLst>
            <pc:docMk/>
            <pc:sldMk cId="3590619584" sldId="401"/>
            <ac:spMk id="2" creationId="{E4D8D3D6-30B6-99AF-BD4D-E8209EFF7ECD}"/>
          </ac:spMkLst>
        </pc:spChg>
        <pc:spChg chg="del">
          <ac:chgData name="Jonathan Arsenault" userId="fdf77038-d156-48fc-98d4-fee5a24026d9" providerId="ADAL" clId="{181B2DF1-069F-47E0-9A21-3CDB452DDA72}" dt="2022-09-15T17:23:16.820" v="12524"/>
          <ac:spMkLst>
            <pc:docMk/>
            <pc:sldMk cId="3590619584" sldId="401"/>
            <ac:spMk id="3" creationId="{6D33ABBA-1C39-686C-9AD1-C157F73E75A7}"/>
          </ac:spMkLst>
        </pc:spChg>
        <pc:spChg chg="mod">
          <ac:chgData name="Jonathan Arsenault" userId="fdf77038-d156-48fc-98d4-fee5a24026d9" providerId="ADAL" clId="{181B2DF1-069F-47E0-9A21-3CDB452DDA72}" dt="2022-09-15T17:35:25.461" v="12570" actId="20577"/>
          <ac:spMkLst>
            <pc:docMk/>
            <pc:sldMk cId="3590619584" sldId="401"/>
            <ac:spMk id="5" creationId="{C71655DF-08F8-7C18-8916-9FEB984331F5}"/>
          </ac:spMkLst>
        </pc:spChg>
        <pc:spChg chg="add del mod">
          <ac:chgData name="Jonathan Arsenault" userId="fdf77038-d156-48fc-98d4-fee5a24026d9" providerId="ADAL" clId="{181B2DF1-069F-47E0-9A21-3CDB452DDA72}" dt="2022-09-15T17:24:22.280" v="12531"/>
          <ac:spMkLst>
            <pc:docMk/>
            <pc:sldMk cId="3590619584" sldId="401"/>
            <ac:spMk id="9" creationId="{14B5425F-C467-0D6A-5294-C0C52C62C386}"/>
          </ac:spMkLst>
        </pc:spChg>
        <pc:spChg chg="add mod">
          <ac:chgData name="Jonathan Arsenault" userId="fdf77038-d156-48fc-98d4-fee5a24026d9" providerId="ADAL" clId="{181B2DF1-069F-47E0-9A21-3CDB452DDA72}" dt="2022-09-16T18:23:09.794" v="17366" actId="113"/>
          <ac:spMkLst>
            <pc:docMk/>
            <pc:sldMk cId="3590619584" sldId="401"/>
            <ac:spMk id="14" creationId="{14C9ABBA-13AC-308D-0944-8183AE84C168}"/>
          </ac:spMkLst>
        </pc:spChg>
        <pc:picChg chg="add del mod">
          <ac:chgData name="Jonathan Arsenault" userId="fdf77038-d156-48fc-98d4-fee5a24026d9" providerId="ADAL" clId="{181B2DF1-069F-47E0-9A21-3CDB452DDA72}" dt="2022-09-15T17:24:16.864" v="12530" actId="478"/>
          <ac:picMkLst>
            <pc:docMk/>
            <pc:sldMk cId="3590619584" sldId="401"/>
            <ac:picMk id="7" creationId="{162C3589-C319-FB47-6A7F-FB852218ADAC}"/>
          </ac:picMkLst>
        </pc:picChg>
        <pc:picChg chg="add mod">
          <ac:chgData name="Jonathan Arsenault" userId="fdf77038-d156-48fc-98d4-fee5a24026d9" providerId="ADAL" clId="{181B2DF1-069F-47E0-9A21-3CDB452DDA72}" dt="2022-09-16T18:23:43.311" v="17376" actId="1076"/>
          <ac:picMkLst>
            <pc:docMk/>
            <pc:sldMk cId="3590619584" sldId="401"/>
            <ac:picMk id="11" creationId="{97ACE4AC-5E29-0FA5-DB45-43E2F891BB22}"/>
          </ac:picMkLst>
        </pc:picChg>
        <pc:picChg chg="add mod">
          <ac:chgData name="Jonathan Arsenault" userId="fdf77038-d156-48fc-98d4-fee5a24026d9" providerId="ADAL" clId="{181B2DF1-069F-47E0-9A21-3CDB452DDA72}" dt="2022-09-16T18:23:46.531" v="17377" actId="1076"/>
          <ac:picMkLst>
            <pc:docMk/>
            <pc:sldMk cId="3590619584" sldId="401"/>
            <ac:picMk id="13" creationId="{B2A19AF3-24EB-52CF-ACC1-10DD1ED54388}"/>
          </ac:picMkLst>
        </pc:picChg>
        <pc:cxnChg chg="add del">
          <ac:chgData name="Jonathan Arsenault" userId="fdf77038-d156-48fc-98d4-fee5a24026d9" providerId="ADAL" clId="{181B2DF1-069F-47E0-9A21-3CDB452DDA72}" dt="2022-09-16T18:24:19.374" v="17379" actId="11529"/>
          <ac:cxnSpMkLst>
            <pc:docMk/>
            <pc:sldMk cId="3590619584" sldId="401"/>
            <ac:cxnSpMk id="16" creationId="{86EF4BFE-703E-4259-2291-886714E18F69}"/>
          </ac:cxnSpMkLst>
        </pc:cxnChg>
      </pc:sldChg>
      <pc:sldChg chg="addSp delSp modSp new mod ord modAnim modNotesTx">
        <pc:chgData name="Jonathan Arsenault" userId="fdf77038-d156-48fc-98d4-fee5a24026d9" providerId="ADAL" clId="{181B2DF1-069F-47E0-9A21-3CDB452DDA72}" dt="2022-09-22T22:15:07.427" v="48444" actId="6549"/>
        <pc:sldMkLst>
          <pc:docMk/>
          <pc:sldMk cId="980809624" sldId="402"/>
        </pc:sldMkLst>
        <pc:spChg chg="mod">
          <ac:chgData name="Jonathan Arsenault" userId="fdf77038-d156-48fc-98d4-fee5a24026d9" providerId="ADAL" clId="{181B2DF1-069F-47E0-9A21-3CDB452DDA72}" dt="2022-09-17T17:19:55.593" v="22086" actId="20577"/>
          <ac:spMkLst>
            <pc:docMk/>
            <pc:sldMk cId="980809624" sldId="402"/>
            <ac:spMk id="2" creationId="{7FF4E605-7C73-6B65-C95C-2ED19A310D75}"/>
          </ac:spMkLst>
        </pc:spChg>
        <pc:spChg chg="mod">
          <ac:chgData name="Jonathan Arsenault" userId="fdf77038-d156-48fc-98d4-fee5a24026d9" providerId="ADAL" clId="{181B2DF1-069F-47E0-9A21-3CDB452DDA72}" dt="2022-09-22T22:15:07.427" v="48444" actId="6549"/>
          <ac:spMkLst>
            <pc:docMk/>
            <pc:sldMk cId="980809624" sldId="402"/>
            <ac:spMk id="3" creationId="{55C42A03-A2D1-D0EC-BA54-9151CF5A79D7}"/>
          </ac:spMkLst>
        </pc:spChg>
        <pc:spChg chg="del mod">
          <ac:chgData name="Jonathan Arsenault" userId="fdf77038-d156-48fc-98d4-fee5a24026d9" providerId="ADAL" clId="{181B2DF1-069F-47E0-9A21-3CDB452DDA72}" dt="2022-09-17T17:20:02.281" v="22087" actId="478"/>
          <ac:spMkLst>
            <pc:docMk/>
            <pc:sldMk cId="980809624" sldId="402"/>
            <ac:spMk id="5" creationId="{BF418979-2080-F4B9-6570-54533D65C065}"/>
          </ac:spMkLst>
        </pc:spChg>
        <pc:spChg chg="add mod">
          <ac:chgData name="Jonathan Arsenault" userId="fdf77038-d156-48fc-98d4-fee5a24026d9" providerId="ADAL" clId="{181B2DF1-069F-47E0-9A21-3CDB452DDA72}" dt="2022-09-22T22:14:06.234" v="48409" actId="20577"/>
          <ac:spMkLst>
            <pc:docMk/>
            <pc:sldMk cId="980809624" sldId="402"/>
            <ac:spMk id="6" creationId="{E83359A2-2773-F2A9-14C6-D805F9409845}"/>
          </ac:spMkLst>
        </pc:spChg>
        <pc:spChg chg="add mod topLvl">
          <ac:chgData name="Jonathan Arsenault" userId="fdf77038-d156-48fc-98d4-fee5a24026d9" providerId="ADAL" clId="{181B2DF1-069F-47E0-9A21-3CDB452DDA72}" dt="2022-09-21T23:51:43.431" v="45776" actId="403"/>
          <ac:spMkLst>
            <pc:docMk/>
            <pc:sldMk cId="980809624" sldId="402"/>
            <ac:spMk id="7" creationId="{71D5571D-42C3-1220-C452-33D87B34B334}"/>
          </ac:spMkLst>
        </pc:spChg>
        <pc:spChg chg="add mod topLvl">
          <ac:chgData name="Jonathan Arsenault" userId="fdf77038-d156-48fc-98d4-fee5a24026d9" providerId="ADAL" clId="{181B2DF1-069F-47E0-9A21-3CDB452DDA72}" dt="2022-09-21T23:51:37.375" v="45768" actId="404"/>
          <ac:spMkLst>
            <pc:docMk/>
            <pc:sldMk cId="980809624" sldId="402"/>
            <ac:spMk id="8" creationId="{38485719-8AD4-6055-236B-FF7A72734636}"/>
          </ac:spMkLst>
        </pc:spChg>
        <pc:spChg chg="add mod topLvl">
          <ac:chgData name="Jonathan Arsenault" userId="fdf77038-d156-48fc-98d4-fee5a24026d9" providerId="ADAL" clId="{181B2DF1-069F-47E0-9A21-3CDB452DDA72}" dt="2022-09-21T23:51:30.997" v="45759" actId="403"/>
          <ac:spMkLst>
            <pc:docMk/>
            <pc:sldMk cId="980809624" sldId="402"/>
            <ac:spMk id="9" creationId="{052F792A-27AA-80D7-831A-E10488D5139E}"/>
          </ac:spMkLst>
        </pc:spChg>
        <pc:spChg chg="add mod topLvl">
          <ac:chgData name="Jonathan Arsenault" userId="fdf77038-d156-48fc-98d4-fee5a24026d9" providerId="ADAL" clId="{181B2DF1-069F-47E0-9A21-3CDB452DDA72}" dt="2022-09-21T23:51:24.251" v="45752" actId="403"/>
          <ac:spMkLst>
            <pc:docMk/>
            <pc:sldMk cId="980809624" sldId="402"/>
            <ac:spMk id="10" creationId="{5FFEC4FA-C8B2-7805-4ECB-5272B9FC47B9}"/>
          </ac:spMkLst>
        </pc:spChg>
        <pc:spChg chg="add mod topLvl">
          <ac:chgData name="Jonathan Arsenault" userId="fdf77038-d156-48fc-98d4-fee5a24026d9" providerId="ADAL" clId="{181B2DF1-069F-47E0-9A21-3CDB452DDA72}" dt="2022-09-21T23:50:58.672" v="45737" actId="165"/>
          <ac:spMkLst>
            <pc:docMk/>
            <pc:sldMk cId="980809624" sldId="402"/>
            <ac:spMk id="11" creationId="{427911D0-E095-6972-AD7F-D018795F7EB2}"/>
          </ac:spMkLst>
        </pc:spChg>
        <pc:spChg chg="add mod topLvl">
          <ac:chgData name="Jonathan Arsenault" userId="fdf77038-d156-48fc-98d4-fee5a24026d9" providerId="ADAL" clId="{181B2DF1-069F-47E0-9A21-3CDB452DDA72}" dt="2022-09-21T23:50:58.672" v="45737" actId="165"/>
          <ac:spMkLst>
            <pc:docMk/>
            <pc:sldMk cId="980809624" sldId="402"/>
            <ac:spMk id="12" creationId="{85983346-0605-73BE-4F10-408B8A8C3635}"/>
          </ac:spMkLst>
        </pc:spChg>
        <pc:spChg chg="add mod topLvl">
          <ac:chgData name="Jonathan Arsenault" userId="fdf77038-d156-48fc-98d4-fee5a24026d9" providerId="ADAL" clId="{181B2DF1-069F-47E0-9A21-3CDB452DDA72}" dt="2022-09-21T23:50:58.672" v="45737" actId="165"/>
          <ac:spMkLst>
            <pc:docMk/>
            <pc:sldMk cId="980809624" sldId="402"/>
            <ac:spMk id="13" creationId="{EC9A6C5F-C3EA-B0C2-E9EA-C4BAF215C3D2}"/>
          </ac:spMkLst>
        </pc:spChg>
        <pc:spChg chg="add mod topLvl">
          <ac:chgData name="Jonathan Arsenault" userId="fdf77038-d156-48fc-98d4-fee5a24026d9" providerId="ADAL" clId="{181B2DF1-069F-47E0-9A21-3CDB452DDA72}" dt="2022-09-21T23:50:58.672" v="45737" actId="165"/>
          <ac:spMkLst>
            <pc:docMk/>
            <pc:sldMk cId="980809624" sldId="402"/>
            <ac:spMk id="14" creationId="{D5B20229-2DE9-C5B8-CFCE-93048B19311E}"/>
          </ac:spMkLst>
        </pc:spChg>
        <pc:spChg chg="add mod topLvl">
          <ac:chgData name="Jonathan Arsenault" userId="fdf77038-d156-48fc-98d4-fee5a24026d9" providerId="ADAL" clId="{181B2DF1-069F-47E0-9A21-3CDB452DDA72}" dt="2022-09-21T23:50:58.672" v="45737" actId="165"/>
          <ac:spMkLst>
            <pc:docMk/>
            <pc:sldMk cId="980809624" sldId="402"/>
            <ac:spMk id="15" creationId="{0E5F65D7-182A-1908-4291-1CF6FB74C1DE}"/>
          </ac:spMkLst>
        </pc:spChg>
        <pc:spChg chg="add mod topLvl">
          <ac:chgData name="Jonathan Arsenault" userId="fdf77038-d156-48fc-98d4-fee5a24026d9" providerId="ADAL" clId="{181B2DF1-069F-47E0-9A21-3CDB452DDA72}" dt="2022-09-21T23:51:47.490" v="45781" actId="403"/>
          <ac:spMkLst>
            <pc:docMk/>
            <pc:sldMk cId="980809624" sldId="402"/>
            <ac:spMk id="20" creationId="{A93A5552-98D3-9560-711D-3398295CC787}"/>
          </ac:spMkLst>
        </pc:spChg>
        <pc:spChg chg="add mod">
          <ac:chgData name="Jonathan Arsenault" userId="fdf77038-d156-48fc-98d4-fee5a24026d9" providerId="ADAL" clId="{181B2DF1-069F-47E0-9A21-3CDB452DDA72}" dt="2022-09-21T23:53:22.771" v="45847" actId="1076"/>
          <ac:spMkLst>
            <pc:docMk/>
            <pc:sldMk cId="980809624" sldId="402"/>
            <ac:spMk id="23" creationId="{96D128EB-FF66-B546-E3AE-9442F27FE07F}"/>
          </ac:spMkLst>
        </pc:spChg>
        <pc:grpChg chg="add del mod">
          <ac:chgData name="Jonathan Arsenault" userId="fdf77038-d156-48fc-98d4-fee5a24026d9" providerId="ADAL" clId="{181B2DF1-069F-47E0-9A21-3CDB452DDA72}" dt="2022-09-21T23:52:31.194" v="45812" actId="1035"/>
          <ac:grpSpMkLst>
            <pc:docMk/>
            <pc:sldMk cId="980809624" sldId="402"/>
            <ac:grpSpMk id="22" creationId="{24DF37C5-322C-6667-9C7A-1F9F9D8C9742}"/>
          </ac:grpSpMkLst>
        </pc:grpChg>
        <pc:picChg chg="add mod topLvl">
          <ac:chgData name="Jonathan Arsenault" userId="fdf77038-d156-48fc-98d4-fee5a24026d9" providerId="ADAL" clId="{181B2DF1-069F-47E0-9A21-3CDB452DDA72}" dt="2022-09-21T23:50:59.759" v="45738" actId="14100"/>
          <ac:picMkLst>
            <pc:docMk/>
            <pc:sldMk cId="980809624" sldId="402"/>
            <ac:picMk id="5" creationId="{19542CFA-DE6B-666D-1C4E-0EBFCA2B3203}"/>
          </ac:picMkLst>
        </pc:picChg>
        <pc:cxnChg chg="add mod topLvl">
          <ac:chgData name="Jonathan Arsenault" userId="fdf77038-d156-48fc-98d4-fee5a24026d9" providerId="ADAL" clId="{181B2DF1-069F-47E0-9A21-3CDB452DDA72}" dt="2022-09-21T23:50:58.672" v="45737" actId="165"/>
          <ac:cxnSpMkLst>
            <pc:docMk/>
            <pc:sldMk cId="980809624" sldId="402"/>
            <ac:cxnSpMk id="16" creationId="{E5B7FF98-4825-13E4-7543-9EDB7273FC19}"/>
          </ac:cxnSpMkLst>
        </pc:cxnChg>
        <pc:cxnChg chg="add mod topLvl">
          <ac:chgData name="Jonathan Arsenault" userId="fdf77038-d156-48fc-98d4-fee5a24026d9" providerId="ADAL" clId="{181B2DF1-069F-47E0-9A21-3CDB452DDA72}" dt="2022-09-21T23:50:58.672" v="45737" actId="165"/>
          <ac:cxnSpMkLst>
            <pc:docMk/>
            <pc:sldMk cId="980809624" sldId="402"/>
            <ac:cxnSpMk id="17" creationId="{10DFC8AA-1FAF-CA0B-EF6C-6FF0EB89E509}"/>
          </ac:cxnSpMkLst>
        </pc:cxnChg>
        <pc:cxnChg chg="add mod topLvl">
          <ac:chgData name="Jonathan Arsenault" userId="fdf77038-d156-48fc-98d4-fee5a24026d9" providerId="ADAL" clId="{181B2DF1-069F-47E0-9A21-3CDB452DDA72}" dt="2022-09-21T23:50:58.672" v="45737" actId="165"/>
          <ac:cxnSpMkLst>
            <pc:docMk/>
            <pc:sldMk cId="980809624" sldId="402"/>
            <ac:cxnSpMk id="18" creationId="{1D952CFA-17CC-A08A-000B-BC336ACDCC1E}"/>
          </ac:cxnSpMkLst>
        </pc:cxnChg>
        <pc:cxnChg chg="add mod topLvl">
          <ac:chgData name="Jonathan Arsenault" userId="fdf77038-d156-48fc-98d4-fee5a24026d9" providerId="ADAL" clId="{181B2DF1-069F-47E0-9A21-3CDB452DDA72}" dt="2022-09-21T23:50:58.672" v="45737" actId="165"/>
          <ac:cxnSpMkLst>
            <pc:docMk/>
            <pc:sldMk cId="980809624" sldId="402"/>
            <ac:cxnSpMk id="19" creationId="{20EE007B-470B-EACC-9A1C-8A42D351BD63}"/>
          </ac:cxnSpMkLst>
        </pc:cxnChg>
        <pc:cxnChg chg="add mod topLvl">
          <ac:chgData name="Jonathan Arsenault" userId="fdf77038-d156-48fc-98d4-fee5a24026d9" providerId="ADAL" clId="{181B2DF1-069F-47E0-9A21-3CDB452DDA72}" dt="2022-09-21T23:50:58.672" v="45737" actId="165"/>
          <ac:cxnSpMkLst>
            <pc:docMk/>
            <pc:sldMk cId="980809624" sldId="402"/>
            <ac:cxnSpMk id="21" creationId="{8B3FFD97-4A55-9C4A-657C-6328C46A1AFE}"/>
          </ac:cxnSpMkLst>
        </pc:cxnChg>
      </pc:sldChg>
      <pc:sldChg chg="addSp delSp modSp add mod ord delAnim modAnim modNotesTx">
        <pc:chgData name="Jonathan Arsenault" userId="fdf77038-d156-48fc-98d4-fee5a24026d9" providerId="ADAL" clId="{181B2DF1-069F-47E0-9A21-3CDB452DDA72}" dt="2022-09-21T23:54:13.514" v="45850"/>
        <pc:sldMkLst>
          <pc:docMk/>
          <pc:sldMk cId="743952014" sldId="403"/>
        </pc:sldMkLst>
        <pc:spChg chg="mod">
          <ac:chgData name="Jonathan Arsenault" userId="fdf77038-d156-48fc-98d4-fee5a24026d9" providerId="ADAL" clId="{181B2DF1-069F-47E0-9A21-3CDB452DDA72}" dt="2022-09-17T17:23:19.080" v="22520" actId="20577"/>
          <ac:spMkLst>
            <pc:docMk/>
            <pc:sldMk cId="743952014" sldId="403"/>
            <ac:spMk id="2" creationId="{F614ABEE-CE69-DE21-8077-3186E03ECC83}"/>
          </ac:spMkLst>
        </pc:spChg>
        <pc:spChg chg="add mod">
          <ac:chgData name="Jonathan Arsenault" userId="fdf77038-d156-48fc-98d4-fee5a24026d9" providerId="ADAL" clId="{181B2DF1-069F-47E0-9A21-3CDB452DDA72}" dt="2022-09-17T17:32:09.324" v="22639" actId="6549"/>
          <ac:spMkLst>
            <pc:docMk/>
            <pc:sldMk cId="743952014" sldId="403"/>
            <ac:spMk id="3" creationId="{EF188B88-F25C-1FBB-8F50-902819836FD3}"/>
          </ac:spMkLst>
        </pc:spChg>
        <pc:spChg chg="mod">
          <ac:chgData name="Jonathan Arsenault" userId="fdf77038-d156-48fc-98d4-fee5a24026d9" providerId="ADAL" clId="{181B2DF1-069F-47E0-9A21-3CDB452DDA72}" dt="2022-09-17T17:22:31.984" v="22508" actId="1035"/>
          <ac:spMkLst>
            <pc:docMk/>
            <pc:sldMk cId="743952014" sldId="403"/>
            <ac:spMk id="4" creationId="{74BE7E34-9662-8671-965B-EA735395ABD6}"/>
          </ac:spMkLst>
        </pc:spChg>
        <pc:spChg chg="del mod">
          <ac:chgData name="Jonathan Arsenault" userId="fdf77038-d156-48fc-98d4-fee5a24026d9" providerId="ADAL" clId="{181B2DF1-069F-47E0-9A21-3CDB452DDA72}" dt="2022-09-17T17:21:59.831" v="22501" actId="478"/>
          <ac:spMkLst>
            <pc:docMk/>
            <pc:sldMk cId="743952014" sldId="403"/>
            <ac:spMk id="5" creationId="{8DD4B236-2A9C-CC45-2A42-03BF2DD085F0}"/>
          </ac:spMkLst>
        </pc:spChg>
        <pc:spChg chg="add del mod">
          <ac:chgData name="Jonathan Arsenault" userId="fdf77038-d156-48fc-98d4-fee5a24026d9" providerId="ADAL" clId="{181B2DF1-069F-47E0-9A21-3CDB452DDA72}" dt="2022-09-17T17:31:58.633" v="22633" actId="478"/>
          <ac:spMkLst>
            <pc:docMk/>
            <pc:sldMk cId="743952014" sldId="403"/>
            <ac:spMk id="6" creationId="{DE3500DC-2BA9-959A-1047-55371B94A204}"/>
          </ac:spMkLst>
        </pc:spChg>
        <pc:spChg chg="mod">
          <ac:chgData name="Jonathan Arsenault" userId="fdf77038-d156-48fc-98d4-fee5a24026d9" providerId="ADAL" clId="{181B2DF1-069F-47E0-9A21-3CDB452DDA72}" dt="2022-09-17T17:22:35.624" v="22519" actId="1035"/>
          <ac:spMkLst>
            <pc:docMk/>
            <pc:sldMk cId="743952014" sldId="403"/>
            <ac:spMk id="8" creationId="{F13A8DEA-304C-0AE5-0F34-73510CD00E78}"/>
          </ac:spMkLst>
        </pc:spChg>
        <pc:spChg chg="mod">
          <ac:chgData name="Jonathan Arsenault" userId="fdf77038-d156-48fc-98d4-fee5a24026d9" providerId="ADAL" clId="{181B2DF1-069F-47E0-9A21-3CDB452DDA72}" dt="2022-09-17T17:22:35.624" v="22519" actId="1035"/>
          <ac:spMkLst>
            <pc:docMk/>
            <pc:sldMk cId="743952014" sldId="403"/>
            <ac:spMk id="9" creationId="{459BDA19-4ADA-72EA-062C-2AD07A790D34}"/>
          </ac:spMkLst>
        </pc:spChg>
        <pc:spChg chg="mod">
          <ac:chgData name="Jonathan Arsenault" userId="fdf77038-d156-48fc-98d4-fee5a24026d9" providerId="ADAL" clId="{181B2DF1-069F-47E0-9A21-3CDB452DDA72}" dt="2022-09-17T17:22:35.624" v="22519" actId="1035"/>
          <ac:spMkLst>
            <pc:docMk/>
            <pc:sldMk cId="743952014" sldId="403"/>
            <ac:spMk id="10" creationId="{309AB5EA-8748-4476-A6C1-23F28C8DB38C}"/>
          </ac:spMkLst>
        </pc:spChg>
        <pc:spChg chg="mod">
          <ac:chgData name="Jonathan Arsenault" userId="fdf77038-d156-48fc-98d4-fee5a24026d9" providerId="ADAL" clId="{181B2DF1-069F-47E0-9A21-3CDB452DDA72}" dt="2022-09-17T17:22:35.624" v="22519" actId="1035"/>
          <ac:spMkLst>
            <pc:docMk/>
            <pc:sldMk cId="743952014" sldId="403"/>
            <ac:spMk id="11" creationId="{28804E85-935C-500E-F81C-54840D23ACB6}"/>
          </ac:spMkLst>
        </pc:spChg>
        <pc:spChg chg="mod">
          <ac:chgData name="Jonathan Arsenault" userId="fdf77038-d156-48fc-98d4-fee5a24026d9" providerId="ADAL" clId="{181B2DF1-069F-47E0-9A21-3CDB452DDA72}" dt="2022-09-17T17:22:35.624" v="22519" actId="1035"/>
          <ac:spMkLst>
            <pc:docMk/>
            <pc:sldMk cId="743952014" sldId="403"/>
            <ac:spMk id="12" creationId="{4432C148-A80F-5E8C-808B-301639437577}"/>
          </ac:spMkLst>
        </pc:spChg>
        <pc:spChg chg="mod">
          <ac:chgData name="Jonathan Arsenault" userId="fdf77038-d156-48fc-98d4-fee5a24026d9" providerId="ADAL" clId="{181B2DF1-069F-47E0-9A21-3CDB452DDA72}" dt="2022-09-17T17:22:35.624" v="22519" actId="1035"/>
          <ac:spMkLst>
            <pc:docMk/>
            <pc:sldMk cId="743952014" sldId="403"/>
            <ac:spMk id="13" creationId="{4DFFBDE2-B455-BF5E-5012-EBD46C8E3F74}"/>
          </ac:spMkLst>
        </pc:spChg>
        <pc:spChg chg="mod">
          <ac:chgData name="Jonathan Arsenault" userId="fdf77038-d156-48fc-98d4-fee5a24026d9" providerId="ADAL" clId="{181B2DF1-069F-47E0-9A21-3CDB452DDA72}" dt="2022-09-17T17:22:35.624" v="22519" actId="1035"/>
          <ac:spMkLst>
            <pc:docMk/>
            <pc:sldMk cId="743952014" sldId="403"/>
            <ac:spMk id="14" creationId="{70A51A4F-CFCD-6D4D-F207-809AA2878743}"/>
          </ac:spMkLst>
        </pc:spChg>
        <pc:spChg chg="mod">
          <ac:chgData name="Jonathan Arsenault" userId="fdf77038-d156-48fc-98d4-fee5a24026d9" providerId="ADAL" clId="{181B2DF1-069F-47E0-9A21-3CDB452DDA72}" dt="2022-09-17T17:22:35.624" v="22519" actId="1035"/>
          <ac:spMkLst>
            <pc:docMk/>
            <pc:sldMk cId="743952014" sldId="403"/>
            <ac:spMk id="15" creationId="{807A5C80-23C4-FF0E-C35A-5ABA6150C29B}"/>
          </ac:spMkLst>
        </pc:spChg>
        <pc:spChg chg="mod">
          <ac:chgData name="Jonathan Arsenault" userId="fdf77038-d156-48fc-98d4-fee5a24026d9" providerId="ADAL" clId="{181B2DF1-069F-47E0-9A21-3CDB452DDA72}" dt="2022-09-17T17:22:35.624" v="22519" actId="1035"/>
          <ac:spMkLst>
            <pc:docMk/>
            <pc:sldMk cId="743952014" sldId="403"/>
            <ac:spMk id="16" creationId="{221C007E-8F8B-D8ED-D6E9-C8A2B159ECF6}"/>
          </ac:spMkLst>
        </pc:spChg>
        <pc:spChg chg="add mod">
          <ac:chgData name="Jonathan Arsenault" userId="fdf77038-d156-48fc-98d4-fee5a24026d9" providerId="ADAL" clId="{181B2DF1-069F-47E0-9A21-3CDB452DDA72}" dt="2022-09-17T17:22:35.624" v="22519" actId="1035"/>
          <ac:spMkLst>
            <pc:docMk/>
            <pc:sldMk cId="743952014" sldId="403"/>
            <ac:spMk id="35" creationId="{052C7BE8-6BE1-C275-381E-7EE0A2DC6626}"/>
          </ac:spMkLst>
        </pc:spChg>
        <pc:spChg chg="mod">
          <ac:chgData name="Jonathan Arsenault" userId="fdf77038-d156-48fc-98d4-fee5a24026d9" providerId="ADAL" clId="{181B2DF1-069F-47E0-9A21-3CDB452DDA72}" dt="2022-09-17T17:22:35.624" v="22519" actId="1035"/>
          <ac:spMkLst>
            <pc:docMk/>
            <pc:sldMk cId="743952014" sldId="403"/>
            <ac:spMk id="36" creationId="{A8F715BE-3314-CE04-C614-89BB17E93EDC}"/>
          </ac:spMkLst>
        </pc:spChg>
        <pc:spChg chg="add del mod">
          <ac:chgData name="Jonathan Arsenault" userId="fdf77038-d156-48fc-98d4-fee5a24026d9" providerId="ADAL" clId="{181B2DF1-069F-47E0-9A21-3CDB452DDA72}" dt="2022-09-15T22:55:33.556" v="14495" actId="478"/>
          <ac:spMkLst>
            <pc:docMk/>
            <pc:sldMk cId="743952014" sldId="403"/>
            <ac:spMk id="37" creationId="{F778B2C8-3D5A-B310-6C15-C6A6DB58D72E}"/>
          </ac:spMkLst>
        </pc:spChg>
        <pc:spChg chg="add mod">
          <ac:chgData name="Jonathan Arsenault" userId="fdf77038-d156-48fc-98d4-fee5a24026d9" providerId="ADAL" clId="{181B2DF1-069F-47E0-9A21-3CDB452DDA72}" dt="2022-09-17T17:22:35.624" v="22519" actId="1035"/>
          <ac:spMkLst>
            <pc:docMk/>
            <pc:sldMk cId="743952014" sldId="403"/>
            <ac:spMk id="38" creationId="{33CB1162-9EA3-4789-2E7F-08F70B1B37B9}"/>
          </ac:spMkLst>
        </pc:spChg>
        <pc:picChg chg="mod">
          <ac:chgData name="Jonathan Arsenault" userId="fdf77038-d156-48fc-98d4-fee5a24026d9" providerId="ADAL" clId="{181B2DF1-069F-47E0-9A21-3CDB452DDA72}" dt="2022-09-17T17:22:35.624" v="22519" actId="1035"/>
          <ac:picMkLst>
            <pc:docMk/>
            <pc:sldMk cId="743952014" sldId="403"/>
            <ac:picMk id="34" creationId="{C348C15F-B8B2-468D-6285-90392B47D0F1}"/>
          </ac:picMkLst>
        </pc:picChg>
        <pc:cxnChg chg="add del mod">
          <ac:chgData name="Jonathan Arsenault" userId="fdf77038-d156-48fc-98d4-fee5a24026d9" providerId="ADAL" clId="{181B2DF1-069F-47E0-9A21-3CDB452DDA72}" dt="2022-09-15T22:52:42.329" v="14469" actId="11529"/>
          <ac:cxnSpMkLst>
            <pc:docMk/>
            <pc:sldMk cId="743952014" sldId="403"/>
            <ac:cxnSpMk id="17" creationId="{633BB2DB-1ABC-2C4C-CFDB-7E0FE38E33D7}"/>
          </ac:cxnSpMkLst>
        </pc:cxnChg>
        <pc:cxnChg chg="mod">
          <ac:chgData name="Jonathan Arsenault" userId="fdf77038-d156-48fc-98d4-fee5a24026d9" providerId="ADAL" clId="{181B2DF1-069F-47E0-9A21-3CDB452DDA72}" dt="2022-09-17T17:22:35.624" v="22519" actId="1035"/>
          <ac:cxnSpMkLst>
            <pc:docMk/>
            <pc:sldMk cId="743952014" sldId="403"/>
            <ac:cxnSpMk id="18" creationId="{88972884-B6EA-F27D-D4FF-F326C66B4F34}"/>
          </ac:cxnSpMkLst>
        </pc:cxnChg>
        <pc:cxnChg chg="add del mod">
          <ac:chgData name="Jonathan Arsenault" userId="fdf77038-d156-48fc-98d4-fee5a24026d9" providerId="ADAL" clId="{181B2DF1-069F-47E0-9A21-3CDB452DDA72}" dt="2022-09-15T22:52:41.484" v="14467"/>
          <ac:cxnSpMkLst>
            <pc:docMk/>
            <pc:sldMk cId="743952014" sldId="403"/>
            <ac:cxnSpMk id="20" creationId="{10D728D7-5F58-73DB-8899-2198C5C6FC20}"/>
          </ac:cxnSpMkLst>
        </pc:cxnChg>
        <pc:cxnChg chg="mod">
          <ac:chgData name="Jonathan Arsenault" userId="fdf77038-d156-48fc-98d4-fee5a24026d9" providerId="ADAL" clId="{181B2DF1-069F-47E0-9A21-3CDB452DDA72}" dt="2022-09-17T17:22:35.624" v="22519" actId="1035"/>
          <ac:cxnSpMkLst>
            <pc:docMk/>
            <pc:sldMk cId="743952014" sldId="403"/>
            <ac:cxnSpMk id="24" creationId="{9C1E1D50-5BFC-16E3-DF5A-4E8DC17CFD61}"/>
          </ac:cxnSpMkLst>
        </pc:cxnChg>
        <pc:cxnChg chg="add del mod">
          <ac:chgData name="Jonathan Arsenault" userId="fdf77038-d156-48fc-98d4-fee5a24026d9" providerId="ADAL" clId="{181B2DF1-069F-47E0-9A21-3CDB452DDA72}" dt="2022-09-15T22:52:40.520" v="14463"/>
          <ac:cxnSpMkLst>
            <pc:docMk/>
            <pc:sldMk cId="743952014" sldId="403"/>
            <ac:cxnSpMk id="25" creationId="{71CEEA7C-5567-D647-816F-9708A32B857D}"/>
          </ac:cxnSpMkLst>
        </pc:cxnChg>
        <pc:cxnChg chg="mod">
          <ac:chgData name="Jonathan Arsenault" userId="fdf77038-d156-48fc-98d4-fee5a24026d9" providerId="ADAL" clId="{181B2DF1-069F-47E0-9A21-3CDB452DDA72}" dt="2022-09-17T17:22:35.624" v="22519" actId="1035"/>
          <ac:cxnSpMkLst>
            <pc:docMk/>
            <pc:sldMk cId="743952014" sldId="403"/>
            <ac:cxnSpMk id="27" creationId="{7706D872-5EE7-32AB-5FC6-96AE125ACCC0}"/>
          </ac:cxnSpMkLst>
        </pc:cxnChg>
        <pc:cxnChg chg="mod">
          <ac:chgData name="Jonathan Arsenault" userId="fdf77038-d156-48fc-98d4-fee5a24026d9" providerId="ADAL" clId="{181B2DF1-069F-47E0-9A21-3CDB452DDA72}" dt="2022-09-17T17:22:35.624" v="22519" actId="1035"/>
          <ac:cxnSpMkLst>
            <pc:docMk/>
            <pc:sldMk cId="743952014" sldId="403"/>
            <ac:cxnSpMk id="29" creationId="{16D20B86-478B-AE0C-842F-A7EE3C3D4399}"/>
          </ac:cxnSpMkLst>
        </pc:cxnChg>
        <pc:cxnChg chg="add del mod">
          <ac:chgData name="Jonathan Arsenault" userId="fdf77038-d156-48fc-98d4-fee5a24026d9" providerId="ADAL" clId="{181B2DF1-069F-47E0-9A21-3CDB452DDA72}" dt="2022-09-15T22:52:39.720" v="14459"/>
          <ac:cxnSpMkLst>
            <pc:docMk/>
            <pc:sldMk cId="743952014" sldId="403"/>
            <ac:cxnSpMk id="30" creationId="{88F5C048-0E08-E2F4-34B3-A957BAE5A7A1}"/>
          </ac:cxnSpMkLst>
        </pc:cxnChg>
        <pc:cxnChg chg="mod">
          <ac:chgData name="Jonathan Arsenault" userId="fdf77038-d156-48fc-98d4-fee5a24026d9" providerId="ADAL" clId="{181B2DF1-069F-47E0-9A21-3CDB452DDA72}" dt="2022-09-17T17:22:35.624" v="22519" actId="1035"/>
          <ac:cxnSpMkLst>
            <pc:docMk/>
            <pc:sldMk cId="743952014" sldId="403"/>
            <ac:cxnSpMk id="39" creationId="{1A7F0E62-9994-7832-77D3-6B31097F86BE}"/>
          </ac:cxnSpMkLst>
        </pc:cxnChg>
      </pc:sldChg>
      <pc:sldChg chg="addSp delSp modSp new mod ord delAnim modAnim modNotesTx">
        <pc:chgData name="Jonathan Arsenault" userId="fdf77038-d156-48fc-98d4-fee5a24026d9" providerId="ADAL" clId="{181B2DF1-069F-47E0-9A21-3CDB452DDA72}" dt="2022-09-21T23:46:06.690" v="45721" actId="20577"/>
        <pc:sldMkLst>
          <pc:docMk/>
          <pc:sldMk cId="3955886549" sldId="404"/>
        </pc:sldMkLst>
        <pc:spChg chg="mod">
          <ac:chgData name="Jonathan Arsenault" userId="fdf77038-d156-48fc-98d4-fee5a24026d9" providerId="ADAL" clId="{181B2DF1-069F-47E0-9A21-3CDB452DDA72}" dt="2022-09-19T12:58:56.674" v="25728" actId="20577"/>
          <ac:spMkLst>
            <pc:docMk/>
            <pc:sldMk cId="3955886549" sldId="404"/>
            <ac:spMk id="2" creationId="{F22FD968-2F07-996C-540A-D0CD236A82B1}"/>
          </ac:spMkLst>
        </pc:spChg>
        <pc:spChg chg="del">
          <ac:chgData name="Jonathan Arsenault" userId="fdf77038-d156-48fc-98d4-fee5a24026d9" providerId="ADAL" clId="{181B2DF1-069F-47E0-9A21-3CDB452DDA72}" dt="2022-09-16T13:06:23.570" v="16016"/>
          <ac:spMkLst>
            <pc:docMk/>
            <pc:sldMk cId="3955886549" sldId="404"/>
            <ac:spMk id="3" creationId="{72BDD8AE-364A-EF38-A75D-A8ACA1436835}"/>
          </ac:spMkLst>
        </pc:spChg>
        <pc:spChg chg="del mod">
          <ac:chgData name="Jonathan Arsenault" userId="fdf77038-d156-48fc-98d4-fee5a24026d9" providerId="ADAL" clId="{181B2DF1-069F-47E0-9A21-3CDB452DDA72}" dt="2022-09-19T13:07:36.389" v="25731" actId="478"/>
          <ac:spMkLst>
            <pc:docMk/>
            <pc:sldMk cId="3955886549" sldId="404"/>
            <ac:spMk id="5" creationId="{6A172DBA-014E-CB45-97F1-ACC69EA3C1E9}"/>
          </ac:spMkLst>
        </pc:spChg>
        <pc:spChg chg="add del mod">
          <ac:chgData name="Jonathan Arsenault" userId="fdf77038-d156-48fc-98d4-fee5a24026d9" providerId="ADAL" clId="{181B2DF1-069F-47E0-9A21-3CDB452DDA72}" dt="2022-09-19T13:07:38.136" v="25732" actId="478"/>
          <ac:spMkLst>
            <pc:docMk/>
            <pc:sldMk cId="3955886549" sldId="404"/>
            <ac:spMk id="6" creationId="{87F4E113-4393-8455-CEAD-966100B86944}"/>
          </ac:spMkLst>
        </pc:spChg>
        <pc:spChg chg="add del mod topLvl">
          <ac:chgData name="Jonathan Arsenault" userId="fdf77038-d156-48fc-98d4-fee5a24026d9" providerId="ADAL" clId="{181B2DF1-069F-47E0-9A21-3CDB452DDA72}" dt="2022-09-19T13:12:51.497" v="25868" actId="478"/>
          <ac:spMkLst>
            <pc:docMk/>
            <pc:sldMk cId="3955886549" sldId="404"/>
            <ac:spMk id="9" creationId="{FAC1842F-3D6B-563F-FE5E-AF89810C3B01}"/>
          </ac:spMkLst>
        </pc:spChg>
        <pc:spChg chg="add mod topLvl">
          <ac:chgData name="Jonathan Arsenault" userId="fdf77038-d156-48fc-98d4-fee5a24026d9" providerId="ADAL" clId="{181B2DF1-069F-47E0-9A21-3CDB452DDA72}" dt="2022-09-19T13:23:47.395" v="25930" actId="14100"/>
          <ac:spMkLst>
            <pc:docMk/>
            <pc:sldMk cId="3955886549" sldId="404"/>
            <ac:spMk id="10" creationId="{E2E9CC97-99A5-3A71-0B0C-BF2771032AC8}"/>
          </ac:spMkLst>
        </pc:spChg>
        <pc:spChg chg="add mod topLvl">
          <ac:chgData name="Jonathan Arsenault" userId="fdf77038-d156-48fc-98d4-fee5a24026d9" providerId="ADAL" clId="{181B2DF1-069F-47E0-9A21-3CDB452DDA72}" dt="2022-09-21T15:49:54.501" v="45055" actId="1037"/>
          <ac:spMkLst>
            <pc:docMk/>
            <pc:sldMk cId="3955886549" sldId="404"/>
            <ac:spMk id="11" creationId="{7DB6E506-6A6F-15FB-D2AC-1F4BE6E8F733}"/>
          </ac:spMkLst>
        </pc:spChg>
        <pc:spChg chg="add del mod">
          <ac:chgData name="Jonathan Arsenault" userId="fdf77038-d156-48fc-98d4-fee5a24026d9" providerId="ADAL" clId="{181B2DF1-069F-47E0-9A21-3CDB452DDA72}" dt="2022-09-16T13:13:05.088" v="16096" actId="478"/>
          <ac:spMkLst>
            <pc:docMk/>
            <pc:sldMk cId="3955886549" sldId="404"/>
            <ac:spMk id="14" creationId="{1C5ABD0C-54E7-31A7-B4DD-8E16E9087B1F}"/>
          </ac:spMkLst>
        </pc:spChg>
        <pc:spChg chg="add mod">
          <ac:chgData name="Jonathan Arsenault" userId="fdf77038-d156-48fc-98d4-fee5a24026d9" providerId="ADAL" clId="{181B2DF1-069F-47E0-9A21-3CDB452DDA72}" dt="2022-09-21T23:46:06.690" v="45721" actId="20577"/>
          <ac:spMkLst>
            <pc:docMk/>
            <pc:sldMk cId="3955886549" sldId="404"/>
            <ac:spMk id="25" creationId="{925A1E88-0D7D-32AA-3C19-B664E1352FBB}"/>
          </ac:spMkLst>
        </pc:spChg>
        <pc:spChg chg="add mod">
          <ac:chgData name="Jonathan Arsenault" userId="fdf77038-d156-48fc-98d4-fee5a24026d9" providerId="ADAL" clId="{181B2DF1-069F-47E0-9A21-3CDB452DDA72}" dt="2022-09-21T15:49:38.822" v="45046" actId="20577"/>
          <ac:spMkLst>
            <pc:docMk/>
            <pc:sldMk cId="3955886549" sldId="404"/>
            <ac:spMk id="28" creationId="{D646C20E-8773-7D9F-3079-D800F0BC83B3}"/>
          </ac:spMkLst>
        </pc:spChg>
        <pc:grpChg chg="add del mod">
          <ac:chgData name="Jonathan Arsenault" userId="fdf77038-d156-48fc-98d4-fee5a24026d9" providerId="ADAL" clId="{181B2DF1-069F-47E0-9A21-3CDB452DDA72}" dt="2022-09-19T13:12:44.902" v="25865" actId="165"/>
          <ac:grpSpMkLst>
            <pc:docMk/>
            <pc:sldMk cId="3955886549" sldId="404"/>
            <ac:grpSpMk id="8" creationId="{C201EA3B-EE1E-F5A6-4383-C044E57930B9}"/>
          </ac:grpSpMkLst>
        </pc:grpChg>
        <pc:grpChg chg="add del mod">
          <ac:chgData name="Jonathan Arsenault" userId="fdf77038-d156-48fc-98d4-fee5a24026d9" providerId="ADAL" clId="{181B2DF1-069F-47E0-9A21-3CDB452DDA72}" dt="2022-09-16T13:13:07.416" v="16097" actId="478"/>
          <ac:grpSpMkLst>
            <pc:docMk/>
            <pc:sldMk cId="3955886549" sldId="404"/>
            <ac:grpSpMk id="12" creationId="{ADFC18B4-B97C-935E-41EB-695CB5793338}"/>
          </ac:grpSpMkLst>
        </pc:grpChg>
        <pc:grpChg chg="add del mod">
          <ac:chgData name="Jonathan Arsenault" userId="fdf77038-d156-48fc-98d4-fee5a24026d9" providerId="ADAL" clId="{181B2DF1-069F-47E0-9A21-3CDB452DDA72}" dt="2022-09-19T13:12:22.268" v="25831" actId="165"/>
          <ac:grpSpMkLst>
            <pc:docMk/>
            <pc:sldMk cId="3955886549" sldId="404"/>
            <ac:grpSpMk id="19" creationId="{CAA7723A-8645-EB4F-FFC1-BB40051C556D}"/>
          </ac:grpSpMkLst>
        </pc:grpChg>
        <pc:grpChg chg="add del mod">
          <ac:chgData name="Jonathan Arsenault" userId="fdf77038-d156-48fc-98d4-fee5a24026d9" providerId="ADAL" clId="{181B2DF1-069F-47E0-9A21-3CDB452DDA72}" dt="2022-09-19T13:12:25.518" v="25832" actId="165"/>
          <ac:grpSpMkLst>
            <pc:docMk/>
            <pc:sldMk cId="3955886549" sldId="404"/>
            <ac:grpSpMk id="20" creationId="{EBDC4514-6D34-6822-1F4D-34BB0C8FD732}"/>
          </ac:grpSpMkLst>
        </pc:grpChg>
        <pc:picChg chg="add del mod">
          <ac:chgData name="Jonathan Arsenault" userId="fdf77038-d156-48fc-98d4-fee5a24026d9" providerId="ADAL" clId="{181B2DF1-069F-47E0-9A21-3CDB452DDA72}" dt="2022-09-16T13:13:01.077" v="16095" actId="478"/>
          <ac:picMkLst>
            <pc:docMk/>
            <pc:sldMk cId="3955886549" sldId="404"/>
            <ac:picMk id="7" creationId="{2108F371-F8B1-CB4B-1451-AD68B7F1A96C}"/>
          </ac:picMkLst>
        </pc:picChg>
        <pc:picChg chg="add del mod modCrop">
          <ac:chgData name="Jonathan Arsenault" userId="fdf77038-d156-48fc-98d4-fee5a24026d9" providerId="ADAL" clId="{181B2DF1-069F-47E0-9A21-3CDB452DDA72}" dt="2022-09-19T13:13:43.771" v="25881" actId="478"/>
          <ac:picMkLst>
            <pc:docMk/>
            <pc:sldMk cId="3955886549" sldId="404"/>
            <ac:picMk id="7" creationId="{E5C239BB-42C1-E25A-304A-A08FC306B180}"/>
          </ac:picMkLst>
        </pc:picChg>
        <pc:picChg chg="add del mod topLvl">
          <ac:chgData name="Jonathan Arsenault" userId="fdf77038-d156-48fc-98d4-fee5a24026d9" providerId="ADAL" clId="{181B2DF1-069F-47E0-9A21-3CDB452DDA72}" dt="2022-09-16T13:13:07.416" v="16097" actId="478"/>
          <ac:picMkLst>
            <pc:docMk/>
            <pc:sldMk cId="3955886549" sldId="404"/>
            <ac:picMk id="9" creationId="{B76BED03-4D2C-2DF9-4351-2A96812F0C2E}"/>
          </ac:picMkLst>
        </pc:picChg>
        <pc:picChg chg="add del mod topLvl">
          <ac:chgData name="Jonathan Arsenault" userId="fdf77038-d156-48fc-98d4-fee5a24026d9" providerId="ADAL" clId="{181B2DF1-069F-47E0-9A21-3CDB452DDA72}" dt="2022-09-19T13:13:43.771" v="25881" actId="478"/>
          <ac:picMkLst>
            <pc:docMk/>
            <pc:sldMk cId="3955886549" sldId="404"/>
            <ac:picMk id="12" creationId="{9539BCB1-E089-05FC-52BC-36A07B62BD71}"/>
          </ac:picMkLst>
        </pc:picChg>
        <pc:picChg chg="add mod">
          <ac:chgData name="Jonathan Arsenault" userId="fdf77038-d156-48fc-98d4-fee5a24026d9" providerId="ADAL" clId="{181B2DF1-069F-47E0-9A21-3CDB452DDA72}" dt="2022-09-19T13:23:12.457" v="25920" actId="1076"/>
          <ac:picMkLst>
            <pc:docMk/>
            <pc:sldMk cId="3955886549" sldId="404"/>
            <ac:picMk id="14" creationId="{F0063563-0F9D-96F2-4623-04B519D20D0A}"/>
          </ac:picMkLst>
        </pc:picChg>
        <pc:picChg chg="add del mod topLvl modCrop">
          <ac:chgData name="Jonathan Arsenault" userId="fdf77038-d156-48fc-98d4-fee5a24026d9" providerId="ADAL" clId="{181B2DF1-069F-47E0-9A21-3CDB452DDA72}" dt="2022-09-19T13:13:43.771" v="25881" actId="478"/>
          <ac:picMkLst>
            <pc:docMk/>
            <pc:sldMk cId="3955886549" sldId="404"/>
            <ac:picMk id="16" creationId="{70019ECA-DD55-1BE7-E49F-CC78EABAA2B9}"/>
          </ac:picMkLst>
        </pc:picChg>
        <pc:picChg chg="add del mod">
          <ac:chgData name="Jonathan Arsenault" userId="fdf77038-d156-48fc-98d4-fee5a24026d9" providerId="ADAL" clId="{181B2DF1-069F-47E0-9A21-3CDB452DDA72}" dt="2022-09-19T13:27:21.874" v="26018" actId="478"/>
          <ac:picMkLst>
            <pc:docMk/>
            <pc:sldMk cId="3955886549" sldId="404"/>
            <ac:picMk id="17" creationId="{0D0236DF-0CF8-7D08-3EB4-1E06CF56F542}"/>
          </ac:picMkLst>
        </pc:picChg>
        <pc:picChg chg="add del mod topLvl modCrop">
          <ac:chgData name="Jonathan Arsenault" userId="fdf77038-d156-48fc-98d4-fee5a24026d9" providerId="ADAL" clId="{181B2DF1-069F-47E0-9A21-3CDB452DDA72}" dt="2022-09-19T13:13:43.771" v="25881" actId="478"/>
          <ac:picMkLst>
            <pc:docMk/>
            <pc:sldMk cId="3955886549" sldId="404"/>
            <ac:picMk id="18" creationId="{52062A54-8C84-0CFF-7FBF-E36D1F559DAB}"/>
          </ac:picMkLst>
        </pc:picChg>
        <pc:picChg chg="add mod">
          <ac:chgData name="Jonathan Arsenault" userId="fdf77038-d156-48fc-98d4-fee5a24026d9" providerId="ADAL" clId="{181B2DF1-069F-47E0-9A21-3CDB452DDA72}" dt="2022-09-21T15:49:50.380" v="45049" actId="1037"/>
          <ac:picMkLst>
            <pc:docMk/>
            <pc:sldMk cId="3955886549" sldId="404"/>
            <ac:picMk id="22" creationId="{A6B71023-FB77-69E7-912A-750691EF32D3}"/>
          </ac:picMkLst>
        </pc:picChg>
        <pc:picChg chg="add del mod">
          <ac:chgData name="Jonathan Arsenault" userId="fdf77038-d156-48fc-98d4-fee5a24026d9" providerId="ADAL" clId="{181B2DF1-069F-47E0-9A21-3CDB452DDA72}" dt="2022-09-19T13:27:22.983" v="26019" actId="21"/>
          <ac:picMkLst>
            <pc:docMk/>
            <pc:sldMk cId="3955886549" sldId="404"/>
            <ac:picMk id="24" creationId="{307350D9-6354-0BE7-BE2F-AF78D6E472E4}"/>
          </ac:picMkLst>
        </pc:picChg>
        <pc:picChg chg="add mod">
          <ac:chgData name="Jonathan Arsenault" userId="fdf77038-d156-48fc-98d4-fee5a24026d9" providerId="ADAL" clId="{181B2DF1-069F-47E0-9A21-3CDB452DDA72}" dt="2022-09-19T13:27:36.745" v="26022" actId="1076"/>
          <ac:picMkLst>
            <pc:docMk/>
            <pc:sldMk cId="3955886549" sldId="404"/>
            <ac:picMk id="26" creationId="{35BFCD1F-2133-8B6B-8CC2-719C53598680}"/>
          </ac:picMkLst>
        </pc:picChg>
        <pc:picChg chg="add mod">
          <ac:chgData name="Jonathan Arsenault" userId="fdf77038-d156-48fc-98d4-fee5a24026d9" providerId="ADAL" clId="{181B2DF1-069F-47E0-9A21-3CDB452DDA72}" dt="2022-09-21T15:49:51.628" v="45052" actId="1037"/>
          <ac:picMkLst>
            <pc:docMk/>
            <pc:sldMk cId="3955886549" sldId="404"/>
            <ac:picMk id="27" creationId="{2C01728B-C3C4-3666-9F6F-BFD1489B2BB5}"/>
          </ac:picMkLst>
        </pc:picChg>
      </pc:sldChg>
      <pc:sldChg chg="addSp delSp modSp add del mod delAnim modAnim modNotesTx">
        <pc:chgData name="Jonathan Arsenault" userId="fdf77038-d156-48fc-98d4-fee5a24026d9" providerId="ADAL" clId="{181B2DF1-069F-47E0-9A21-3CDB452DDA72}" dt="2022-09-19T13:29:21.532" v="26134" actId="2696"/>
        <pc:sldMkLst>
          <pc:docMk/>
          <pc:sldMk cId="980132795" sldId="405"/>
        </pc:sldMkLst>
        <pc:spChg chg="del mod topLvl">
          <ac:chgData name="Jonathan Arsenault" userId="fdf77038-d156-48fc-98d4-fee5a24026d9" providerId="ADAL" clId="{181B2DF1-069F-47E0-9A21-3CDB452DDA72}" dt="2022-09-19T13:08:05.009" v="25744" actId="478"/>
          <ac:spMkLst>
            <pc:docMk/>
            <pc:sldMk cId="980132795" sldId="405"/>
            <ac:spMk id="10" creationId="{E2E9CC97-99A5-3A71-0B0C-BF2771032AC8}"/>
          </ac:spMkLst>
        </pc:spChg>
        <pc:spChg chg="mod topLvl">
          <ac:chgData name="Jonathan Arsenault" userId="fdf77038-d156-48fc-98d4-fee5a24026d9" providerId="ADAL" clId="{181B2DF1-069F-47E0-9A21-3CDB452DDA72}" dt="2022-09-16T13:17:17.573" v="16131" actId="164"/>
          <ac:spMkLst>
            <pc:docMk/>
            <pc:sldMk cId="980132795" sldId="405"/>
            <ac:spMk id="11" creationId="{7DB6E506-6A6F-15FB-D2AC-1F4BE6E8F733}"/>
          </ac:spMkLst>
        </pc:spChg>
        <pc:grpChg chg="add del mod">
          <ac:chgData name="Jonathan Arsenault" userId="fdf77038-d156-48fc-98d4-fee5a24026d9" providerId="ADAL" clId="{181B2DF1-069F-47E0-9A21-3CDB452DDA72}" dt="2022-09-19T13:08:05.009" v="25744" actId="478"/>
          <ac:grpSpMkLst>
            <pc:docMk/>
            <pc:sldMk cId="980132795" sldId="405"/>
            <ac:grpSpMk id="9" creationId="{DD437001-31B5-2880-47B8-3327A9DECB98}"/>
          </ac:grpSpMkLst>
        </pc:grpChg>
        <pc:grpChg chg="add mod">
          <ac:chgData name="Jonathan Arsenault" userId="fdf77038-d156-48fc-98d4-fee5a24026d9" providerId="ADAL" clId="{181B2DF1-069F-47E0-9A21-3CDB452DDA72}" dt="2022-09-16T13:17:17.573" v="16131" actId="164"/>
          <ac:grpSpMkLst>
            <pc:docMk/>
            <pc:sldMk cId="980132795" sldId="405"/>
            <ac:grpSpMk id="12" creationId="{9867BF4D-3A20-923F-BC29-4F695BC8FF86}"/>
          </ac:grpSpMkLst>
        </pc:grpChg>
        <pc:grpChg chg="del">
          <ac:chgData name="Jonathan Arsenault" userId="fdf77038-d156-48fc-98d4-fee5a24026d9" providerId="ADAL" clId="{181B2DF1-069F-47E0-9A21-3CDB452DDA72}" dt="2022-09-16T13:15:37.129" v="16113" actId="478"/>
          <ac:grpSpMkLst>
            <pc:docMk/>
            <pc:sldMk cId="980132795" sldId="405"/>
            <ac:grpSpMk id="19" creationId="{CAA7723A-8645-EB4F-FFC1-BB40051C556D}"/>
          </ac:grpSpMkLst>
        </pc:grpChg>
        <pc:grpChg chg="del">
          <ac:chgData name="Jonathan Arsenault" userId="fdf77038-d156-48fc-98d4-fee5a24026d9" providerId="ADAL" clId="{181B2DF1-069F-47E0-9A21-3CDB452DDA72}" dt="2022-09-16T13:16:03.342" v="16119" actId="478"/>
          <ac:grpSpMkLst>
            <pc:docMk/>
            <pc:sldMk cId="980132795" sldId="405"/>
            <ac:grpSpMk id="20" creationId="{EBDC4514-6D34-6822-1F4D-34BB0C8FD732}"/>
          </ac:grpSpMkLst>
        </pc:grpChg>
        <pc:picChg chg="add mod topLvl">
          <ac:chgData name="Jonathan Arsenault" userId="fdf77038-d156-48fc-98d4-fee5a24026d9" providerId="ADAL" clId="{181B2DF1-069F-47E0-9A21-3CDB452DDA72}" dt="2022-09-19T13:08:05.009" v="25744" actId="478"/>
          <ac:picMkLst>
            <pc:docMk/>
            <pc:sldMk cId="980132795" sldId="405"/>
            <ac:picMk id="6" creationId="{CDF00052-260C-FC5D-41EB-3F78ED9FC83E}"/>
          </ac:picMkLst>
        </pc:picChg>
        <pc:picChg chg="add mod">
          <ac:chgData name="Jonathan Arsenault" userId="fdf77038-d156-48fc-98d4-fee5a24026d9" providerId="ADAL" clId="{181B2DF1-069F-47E0-9A21-3CDB452DDA72}" dt="2022-09-16T13:17:17.573" v="16131" actId="164"/>
          <ac:picMkLst>
            <pc:docMk/>
            <pc:sldMk cId="980132795" sldId="405"/>
            <ac:picMk id="8" creationId="{A2904248-4582-196B-30C6-29A6558E5202}"/>
          </ac:picMkLst>
        </pc:picChg>
        <pc:picChg chg="del topLvl">
          <ac:chgData name="Jonathan Arsenault" userId="fdf77038-d156-48fc-98d4-fee5a24026d9" providerId="ADAL" clId="{181B2DF1-069F-47E0-9A21-3CDB452DDA72}" dt="2022-09-16T13:15:37.129" v="16113" actId="478"/>
          <ac:picMkLst>
            <pc:docMk/>
            <pc:sldMk cId="980132795" sldId="405"/>
            <ac:picMk id="16" creationId="{70019ECA-DD55-1BE7-E49F-CC78EABAA2B9}"/>
          </ac:picMkLst>
        </pc:picChg>
        <pc:picChg chg="del topLvl">
          <ac:chgData name="Jonathan Arsenault" userId="fdf77038-d156-48fc-98d4-fee5a24026d9" providerId="ADAL" clId="{181B2DF1-069F-47E0-9A21-3CDB452DDA72}" dt="2022-09-16T13:16:03.342" v="16119" actId="478"/>
          <ac:picMkLst>
            <pc:docMk/>
            <pc:sldMk cId="980132795" sldId="405"/>
            <ac:picMk id="18" creationId="{52062A54-8C84-0CFF-7FBF-E36D1F559DAB}"/>
          </ac:picMkLst>
        </pc:picChg>
      </pc:sldChg>
      <pc:sldChg chg="addSp delSp modSp add del mod">
        <pc:chgData name="Jonathan Arsenault" userId="fdf77038-d156-48fc-98d4-fee5a24026d9" providerId="ADAL" clId="{181B2DF1-069F-47E0-9A21-3CDB452DDA72}" dt="2022-09-16T13:15:29.645" v="16111" actId="47"/>
        <pc:sldMkLst>
          <pc:docMk/>
          <pc:sldMk cId="3131338630" sldId="405"/>
        </pc:sldMkLst>
        <pc:spChg chg="add del mod">
          <ac:chgData name="Jonathan Arsenault" userId="fdf77038-d156-48fc-98d4-fee5a24026d9" providerId="ADAL" clId="{181B2DF1-069F-47E0-9A21-3CDB452DDA72}" dt="2022-09-16T13:07:33.143" v="16036" actId="478"/>
          <ac:spMkLst>
            <pc:docMk/>
            <pc:sldMk cId="3131338630" sldId="405"/>
            <ac:spMk id="10" creationId="{C7E4B32D-0933-AD28-0C8E-104EB19CF003}"/>
          </ac:spMkLst>
        </pc:spChg>
        <pc:picChg chg="add mod">
          <ac:chgData name="Jonathan Arsenault" userId="fdf77038-d156-48fc-98d4-fee5a24026d9" providerId="ADAL" clId="{181B2DF1-069F-47E0-9A21-3CDB452DDA72}" dt="2022-09-16T13:07:42.983" v="16039" actId="1076"/>
          <ac:picMkLst>
            <pc:docMk/>
            <pc:sldMk cId="3131338630" sldId="405"/>
            <ac:picMk id="6" creationId="{30276362-6696-5823-A902-0CC2CB8E3AA8}"/>
          </ac:picMkLst>
        </pc:picChg>
        <pc:picChg chg="del">
          <ac:chgData name="Jonathan Arsenault" userId="fdf77038-d156-48fc-98d4-fee5a24026d9" providerId="ADAL" clId="{181B2DF1-069F-47E0-9A21-3CDB452DDA72}" dt="2022-09-16T13:07:09.485" v="16034" actId="478"/>
          <ac:picMkLst>
            <pc:docMk/>
            <pc:sldMk cId="3131338630" sldId="405"/>
            <ac:picMk id="7" creationId="{2108F371-F8B1-CB4B-1451-AD68B7F1A96C}"/>
          </ac:picMkLst>
        </pc:picChg>
        <pc:picChg chg="del mod">
          <ac:chgData name="Jonathan Arsenault" userId="fdf77038-d156-48fc-98d4-fee5a24026d9" providerId="ADAL" clId="{181B2DF1-069F-47E0-9A21-3CDB452DDA72}" dt="2022-09-16T13:07:48.094" v="16041" actId="478"/>
          <ac:picMkLst>
            <pc:docMk/>
            <pc:sldMk cId="3131338630" sldId="405"/>
            <ac:picMk id="9" creationId="{B76BED03-4D2C-2DF9-4351-2A96812F0C2E}"/>
          </ac:picMkLst>
        </pc:picChg>
        <pc:picChg chg="add del mod">
          <ac:chgData name="Jonathan Arsenault" userId="fdf77038-d156-48fc-98d4-fee5a24026d9" providerId="ADAL" clId="{181B2DF1-069F-47E0-9A21-3CDB452DDA72}" dt="2022-09-16T13:10:51.702" v="16081" actId="478"/>
          <ac:picMkLst>
            <pc:docMk/>
            <pc:sldMk cId="3131338630" sldId="405"/>
            <ac:picMk id="12" creationId="{913FB34E-753C-5FD5-49AC-2569BF11B7A8}"/>
          </ac:picMkLst>
        </pc:picChg>
        <pc:picChg chg="add mod">
          <ac:chgData name="Jonathan Arsenault" userId="fdf77038-d156-48fc-98d4-fee5a24026d9" providerId="ADAL" clId="{181B2DF1-069F-47E0-9A21-3CDB452DDA72}" dt="2022-09-16T13:11:04.866" v="16094" actId="1076"/>
          <ac:picMkLst>
            <pc:docMk/>
            <pc:sldMk cId="3131338630" sldId="405"/>
            <ac:picMk id="14" creationId="{FD6247BD-3619-AFE8-6186-715AAC325BEA}"/>
          </ac:picMkLst>
        </pc:picChg>
      </pc:sldChg>
      <pc:sldChg chg="addSp delSp modSp add mod delAnim modAnim modNotesTx">
        <pc:chgData name="Jonathan Arsenault" userId="fdf77038-d156-48fc-98d4-fee5a24026d9" providerId="ADAL" clId="{181B2DF1-069F-47E0-9A21-3CDB452DDA72}" dt="2022-09-20T18:02:51.278" v="35934" actId="20577"/>
        <pc:sldMkLst>
          <pc:docMk/>
          <pc:sldMk cId="3444341994" sldId="406"/>
        </pc:sldMkLst>
        <pc:spChg chg="mod">
          <ac:chgData name="Jonathan Arsenault" userId="fdf77038-d156-48fc-98d4-fee5a24026d9" providerId="ADAL" clId="{181B2DF1-069F-47E0-9A21-3CDB452DDA72}" dt="2022-09-19T13:39:53.166" v="26173" actId="20577"/>
          <ac:spMkLst>
            <pc:docMk/>
            <pc:sldMk cId="3444341994" sldId="406"/>
            <ac:spMk id="2" creationId="{CD09BAF8-B333-764D-DC46-13AC6826FE2C}"/>
          </ac:spMkLst>
        </pc:spChg>
        <pc:spChg chg="del">
          <ac:chgData name="Jonathan Arsenault" userId="fdf77038-d156-48fc-98d4-fee5a24026d9" providerId="ADAL" clId="{181B2DF1-069F-47E0-9A21-3CDB452DDA72}" dt="2022-09-19T13:45:10.140" v="26185" actId="478"/>
          <ac:spMkLst>
            <pc:docMk/>
            <pc:sldMk cId="3444341994" sldId="406"/>
            <ac:spMk id="5" creationId="{56DF8BAC-71C1-AFC9-B02A-3BFB18F4BFFC}"/>
          </ac:spMkLst>
        </pc:spChg>
        <pc:spChg chg="add del mod">
          <ac:chgData name="Jonathan Arsenault" userId="fdf77038-d156-48fc-98d4-fee5a24026d9" providerId="ADAL" clId="{181B2DF1-069F-47E0-9A21-3CDB452DDA72}" dt="2022-09-19T13:46:00.355" v="26196" actId="478"/>
          <ac:spMkLst>
            <pc:docMk/>
            <pc:sldMk cId="3444341994" sldId="406"/>
            <ac:spMk id="10" creationId="{40BDFF79-A290-CE1B-F650-07B6614081A6}"/>
          </ac:spMkLst>
        </pc:spChg>
        <pc:spChg chg="del topLvl">
          <ac:chgData name="Jonathan Arsenault" userId="fdf77038-d156-48fc-98d4-fee5a24026d9" providerId="ADAL" clId="{181B2DF1-069F-47E0-9A21-3CDB452DDA72}" dt="2022-09-19T13:45:37.678" v="26190" actId="478"/>
          <ac:spMkLst>
            <pc:docMk/>
            <pc:sldMk cId="3444341994" sldId="406"/>
            <ac:spMk id="13" creationId="{CBF42C46-9FB0-FF52-9D1E-C4D072178324}"/>
          </ac:spMkLst>
        </pc:spChg>
        <pc:grpChg chg="del">
          <ac:chgData name="Jonathan Arsenault" userId="fdf77038-d156-48fc-98d4-fee5a24026d9" providerId="ADAL" clId="{181B2DF1-069F-47E0-9A21-3CDB452DDA72}" dt="2022-09-16T13:38:31.626" v="16846" actId="478"/>
          <ac:grpSpMkLst>
            <pc:docMk/>
            <pc:sldMk cId="3444341994" sldId="406"/>
            <ac:grpSpMk id="16" creationId="{44D9043B-055F-6034-8F4B-97C34DE3D1FD}"/>
          </ac:grpSpMkLst>
        </pc:grpChg>
        <pc:grpChg chg="del mod">
          <ac:chgData name="Jonathan Arsenault" userId="fdf77038-d156-48fc-98d4-fee5a24026d9" providerId="ADAL" clId="{181B2DF1-069F-47E0-9A21-3CDB452DDA72}" dt="2022-09-16T13:39:35.064" v="16851" actId="478"/>
          <ac:grpSpMkLst>
            <pc:docMk/>
            <pc:sldMk cId="3444341994" sldId="406"/>
            <ac:grpSpMk id="17" creationId="{5F9A70CC-E352-E371-5011-717E54C426C9}"/>
          </ac:grpSpMkLst>
        </pc:grpChg>
        <pc:picChg chg="add mod">
          <ac:chgData name="Jonathan Arsenault" userId="fdf77038-d156-48fc-98d4-fee5a24026d9" providerId="ADAL" clId="{181B2DF1-069F-47E0-9A21-3CDB452DDA72}" dt="2022-09-19T13:45:52.758" v="26194" actId="1076"/>
          <ac:picMkLst>
            <pc:docMk/>
            <pc:sldMk cId="3444341994" sldId="406"/>
            <ac:picMk id="6" creationId="{027E9F94-0CD1-EB9A-3866-C983E3818E8E}"/>
          </ac:picMkLst>
        </pc:picChg>
        <pc:picChg chg="del">
          <ac:chgData name="Jonathan Arsenault" userId="fdf77038-d156-48fc-98d4-fee5a24026d9" providerId="ADAL" clId="{181B2DF1-069F-47E0-9A21-3CDB452DDA72}" dt="2022-09-16T13:38:32.565" v="16847" actId="478"/>
          <ac:picMkLst>
            <pc:docMk/>
            <pc:sldMk cId="3444341994" sldId="406"/>
            <ac:picMk id="6" creationId="{685F4487-CF6D-4920-E491-2B2ED3CB0D7A}"/>
          </ac:picMkLst>
        </pc:picChg>
        <pc:picChg chg="add del mod">
          <ac:chgData name="Jonathan Arsenault" userId="fdf77038-d156-48fc-98d4-fee5a24026d9" providerId="ADAL" clId="{181B2DF1-069F-47E0-9A21-3CDB452DDA72}" dt="2022-09-16T13:45:17.357" v="16885" actId="478"/>
          <ac:picMkLst>
            <pc:docMk/>
            <pc:sldMk cId="3444341994" sldId="406"/>
            <ac:picMk id="7" creationId="{FC64CCC6-8752-00C6-6F9E-BDAAF4E31455}"/>
          </ac:picMkLst>
        </pc:picChg>
        <pc:picChg chg="add mod">
          <ac:chgData name="Jonathan Arsenault" userId="fdf77038-d156-48fc-98d4-fee5a24026d9" providerId="ADAL" clId="{181B2DF1-069F-47E0-9A21-3CDB452DDA72}" dt="2022-09-19T13:45:56.385" v="26195" actId="1076"/>
          <ac:picMkLst>
            <pc:docMk/>
            <pc:sldMk cId="3444341994" sldId="406"/>
            <ac:picMk id="8" creationId="{59A1C95B-28D1-73B2-BEC4-2AB0DA64E730}"/>
          </ac:picMkLst>
        </pc:picChg>
        <pc:picChg chg="add del mod">
          <ac:chgData name="Jonathan Arsenault" userId="fdf77038-d156-48fc-98d4-fee5a24026d9" providerId="ADAL" clId="{181B2DF1-069F-47E0-9A21-3CDB452DDA72}" dt="2022-09-16T17:46:15.503" v="17170" actId="478"/>
          <ac:picMkLst>
            <pc:docMk/>
            <pc:sldMk cId="3444341994" sldId="406"/>
            <ac:picMk id="9" creationId="{A491AA62-5F8C-74F8-6190-C765F63A651A}"/>
          </ac:picMkLst>
        </pc:picChg>
        <pc:picChg chg="del mod topLvl">
          <ac:chgData name="Jonathan Arsenault" userId="fdf77038-d156-48fc-98d4-fee5a24026d9" providerId="ADAL" clId="{181B2DF1-069F-47E0-9A21-3CDB452DDA72}" dt="2022-09-16T13:39:35.064" v="16851" actId="478"/>
          <ac:picMkLst>
            <pc:docMk/>
            <pc:sldMk cId="3444341994" sldId="406"/>
            <ac:picMk id="10" creationId="{4B9817AC-32D6-68EF-5FEA-2120A8722E3C}"/>
          </ac:picMkLst>
        </pc:picChg>
        <pc:picChg chg="add del mod">
          <ac:chgData name="Jonathan Arsenault" userId="fdf77038-d156-48fc-98d4-fee5a24026d9" providerId="ADAL" clId="{181B2DF1-069F-47E0-9A21-3CDB452DDA72}" dt="2022-09-16T17:44:54.820" v="17156" actId="478"/>
          <ac:picMkLst>
            <pc:docMk/>
            <pc:sldMk cId="3444341994" sldId="406"/>
            <ac:picMk id="14" creationId="{F355566B-F9D0-C594-8637-9C92A26501F7}"/>
          </ac:picMkLst>
        </pc:picChg>
        <pc:picChg chg="add del mod">
          <ac:chgData name="Jonathan Arsenault" userId="fdf77038-d156-48fc-98d4-fee5a24026d9" providerId="ADAL" clId="{181B2DF1-069F-47E0-9A21-3CDB452DDA72}" dt="2022-09-19T13:43:32.434" v="26174" actId="478"/>
          <ac:picMkLst>
            <pc:docMk/>
            <pc:sldMk cId="3444341994" sldId="406"/>
            <ac:picMk id="20" creationId="{89EF2D58-E369-A4DA-472F-9A00CF5BD814}"/>
          </ac:picMkLst>
        </pc:picChg>
        <pc:picChg chg="add del mod">
          <ac:chgData name="Jonathan Arsenault" userId="fdf77038-d156-48fc-98d4-fee5a24026d9" providerId="ADAL" clId="{181B2DF1-069F-47E0-9A21-3CDB452DDA72}" dt="2022-09-19T13:44:48.948" v="26183" actId="478"/>
          <ac:picMkLst>
            <pc:docMk/>
            <pc:sldMk cId="3444341994" sldId="406"/>
            <ac:picMk id="22" creationId="{E5F3F6B0-BA78-47E0-F716-78A27294DF1F}"/>
          </ac:picMkLst>
        </pc:picChg>
      </pc:sldChg>
      <pc:sldChg chg="addSp delSp modSp add mod ord modAnim">
        <pc:chgData name="Jonathan Arsenault" userId="fdf77038-d156-48fc-98d4-fee5a24026d9" providerId="ADAL" clId="{181B2DF1-069F-47E0-9A21-3CDB452DDA72}" dt="2022-09-20T17:25:34.592" v="32968" actId="20577"/>
        <pc:sldMkLst>
          <pc:docMk/>
          <pc:sldMk cId="1831454243" sldId="407"/>
        </pc:sldMkLst>
        <pc:spChg chg="mod">
          <ac:chgData name="Jonathan Arsenault" userId="fdf77038-d156-48fc-98d4-fee5a24026d9" providerId="ADAL" clId="{181B2DF1-069F-47E0-9A21-3CDB452DDA72}" dt="2022-09-20T17:25:34.592" v="32968" actId="20577"/>
          <ac:spMkLst>
            <pc:docMk/>
            <pc:sldMk cId="1831454243" sldId="407"/>
            <ac:spMk id="2" creationId="{00EF5FC1-4769-D3B2-569D-61AC576C8EB1}"/>
          </ac:spMkLst>
        </pc:spChg>
        <pc:spChg chg="mod">
          <ac:chgData name="Jonathan Arsenault" userId="fdf77038-d156-48fc-98d4-fee5a24026d9" providerId="ADAL" clId="{181B2DF1-069F-47E0-9A21-3CDB452DDA72}" dt="2022-09-16T13:50:29.153" v="16921" actId="207"/>
          <ac:spMkLst>
            <pc:docMk/>
            <pc:sldMk cId="1831454243" sldId="407"/>
            <ac:spMk id="3" creationId="{39DD6893-CB90-2C75-9C86-53068253C658}"/>
          </ac:spMkLst>
        </pc:spChg>
        <pc:spChg chg="del">
          <ac:chgData name="Jonathan Arsenault" userId="fdf77038-d156-48fc-98d4-fee5a24026d9" providerId="ADAL" clId="{181B2DF1-069F-47E0-9A21-3CDB452DDA72}" dt="2022-09-17T17:53:34.110" v="24308" actId="478"/>
          <ac:spMkLst>
            <pc:docMk/>
            <pc:sldMk cId="1831454243" sldId="407"/>
            <ac:spMk id="5" creationId="{936A1AD7-DD75-6B97-08D4-53A3179FAB5A}"/>
          </ac:spMkLst>
        </pc:spChg>
        <pc:spChg chg="add del mod">
          <ac:chgData name="Jonathan Arsenault" userId="fdf77038-d156-48fc-98d4-fee5a24026d9" providerId="ADAL" clId="{181B2DF1-069F-47E0-9A21-3CDB452DDA72}" dt="2022-09-17T17:53:53.471" v="24325" actId="478"/>
          <ac:spMkLst>
            <pc:docMk/>
            <pc:sldMk cId="1831454243" sldId="407"/>
            <ac:spMk id="7" creationId="{E40DDD03-5E0B-E54D-6868-AABD18398830}"/>
          </ac:spMkLst>
        </pc:spChg>
      </pc:sldChg>
      <pc:sldChg chg="add del ord">
        <pc:chgData name="Jonathan Arsenault" userId="fdf77038-d156-48fc-98d4-fee5a24026d9" providerId="ADAL" clId="{181B2DF1-069F-47E0-9A21-3CDB452DDA72}" dt="2022-09-16T13:49:58.293" v="16917" actId="2696"/>
        <pc:sldMkLst>
          <pc:docMk/>
          <pc:sldMk cId="2971216705" sldId="407"/>
        </pc:sldMkLst>
      </pc:sldChg>
      <pc:sldChg chg="modSp add mod ord modAnim">
        <pc:chgData name="Jonathan Arsenault" userId="fdf77038-d156-48fc-98d4-fee5a24026d9" providerId="ADAL" clId="{181B2DF1-069F-47E0-9A21-3CDB452DDA72}" dt="2022-09-22T15:09:27.754" v="47330" actId="207"/>
        <pc:sldMkLst>
          <pc:docMk/>
          <pc:sldMk cId="421390980" sldId="408"/>
        </pc:sldMkLst>
        <pc:spChg chg="mod">
          <ac:chgData name="Jonathan Arsenault" userId="fdf77038-d156-48fc-98d4-fee5a24026d9" providerId="ADAL" clId="{181B2DF1-069F-47E0-9A21-3CDB452DDA72}" dt="2022-09-22T15:09:27.754" v="47330" actId="207"/>
          <ac:spMkLst>
            <pc:docMk/>
            <pc:sldMk cId="421390980" sldId="408"/>
            <ac:spMk id="3" creationId="{39DD6893-CB90-2C75-9C86-53068253C658}"/>
          </ac:spMkLst>
        </pc:spChg>
      </pc:sldChg>
      <pc:sldChg chg="modSp add mod ord modAnim">
        <pc:chgData name="Jonathan Arsenault" userId="fdf77038-d156-48fc-98d4-fee5a24026d9" providerId="ADAL" clId="{181B2DF1-069F-47E0-9A21-3CDB452DDA72}" dt="2022-09-22T15:09:44.314" v="47349" actId="20577"/>
        <pc:sldMkLst>
          <pc:docMk/>
          <pc:sldMk cId="512623654" sldId="409"/>
        </pc:sldMkLst>
        <pc:spChg chg="mod">
          <ac:chgData name="Jonathan Arsenault" userId="fdf77038-d156-48fc-98d4-fee5a24026d9" providerId="ADAL" clId="{181B2DF1-069F-47E0-9A21-3CDB452DDA72}" dt="2022-09-22T15:09:44.314" v="47349" actId="20577"/>
          <ac:spMkLst>
            <pc:docMk/>
            <pc:sldMk cId="512623654" sldId="409"/>
            <ac:spMk id="3" creationId="{39DD6893-CB90-2C75-9C86-53068253C658}"/>
          </ac:spMkLst>
        </pc:spChg>
      </pc:sldChg>
      <pc:sldChg chg="addSp delSp modSp add mod delAnim modAnim modNotesTx">
        <pc:chgData name="Jonathan Arsenault" userId="fdf77038-d156-48fc-98d4-fee5a24026d9" providerId="ADAL" clId="{181B2DF1-069F-47E0-9A21-3CDB452DDA72}" dt="2022-09-20T18:09:47.343" v="36913" actId="20577"/>
        <pc:sldMkLst>
          <pc:docMk/>
          <pc:sldMk cId="4287322328" sldId="410"/>
        </pc:sldMkLst>
        <pc:spChg chg="mod">
          <ac:chgData name="Jonathan Arsenault" userId="fdf77038-d156-48fc-98d4-fee5a24026d9" providerId="ADAL" clId="{181B2DF1-069F-47E0-9A21-3CDB452DDA72}" dt="2022-09-19T13:34:18.309" v="26147" actId="20577"/>
          <ac:spMkLst>
            <pc:docMk/>
            <pc:sldMk cId="4287322328" sldId="410"/>
            <ac:spMk id="2" creationId="{D6548531-D175-0034-B9D4-116C4F2D1799}"/>
          </ac:spMkLst>
        </pc:spChg>
        <pc:picChg chg="add del mod">
          <ac:chgData name="Jonathan Arsenault" userId="fdf77038-d156-48fc-98d4-fee5a24026d9" providerId="ADAL" clId="{181B2DF1-069F-47E0-9A21-3CDB452DDA72}" dt="2022-09-19T14:40:01.406" v="26227" actId="478"/>
          <ac:picMkLst>
            <pc:docMk/>
            <pc:sldMk cId="4287322328" sldId="410"/>
            <ac:picMk id="6" creationId="{302096C7-5BCD-2D79-B17E-5EAEC91931D1}"/>
          </ac:picMkLst>
        </pc:picChg>
        <pc:picChg chg="add del mod">
          <ac:chgData name="Jonathan Arsenault" userId="fdf77038-d156-48fc-98d4-fee5a24026d9" providerId="ADAL" clId="{181B2DF1-069F-47E0-9A21-3CDB452DDA72}" dt="2022-09-16T18:19:47.747" v="17232" actId="478"/>
          <ac:picMkLst>
            <pc:docMk/>
            <pc:sldMk cId="4287322328" sldId="410"/>
            <ac:picMk id="6" creationId="{58870D32-AC9E-1C2D-4708-46C8115F86CD}"/>
          </ac:picMkLst>
        </pc:picChg>
        <pc:picChg chg="add mod">
          <ac:chgData name="Jonathan Arsenault" userId="fdf77038-d156-48fc-98d4-fee5a24026d9" providerId="ADAL" clId="{181B2DF1-069F-47E0-9A21-3CDB452DDA72}" dt="2022-09-20T00:14:55.602" v="30969" actId="1076"/>
          <ac:picMkLst>
            <pc:docMk/>
            <pc:sldMk cId="4287322328" sldId="410"/>
            <ac:picMk id="6" creationId="{7E163E20-258D-B0FC-FECF-30DFE460C44F}"/>
          </ac:picMkLst>
        </pc:picChg>
        <pc:picChg chg="add del mod">
          <ac:chgData name="Jonathan Arsenault" userId="fdf77038-d156-48fc-98d4-fee5a24026d9" providerId="ADAL" clId="{181B2DF1-069F-47E0-9A21-3CDB452DDA72}" dt="2022-09-16T18:19:31.133" v="17226" actId="478"/>
          <ac:picMkLst>
            <pc:docMk/>
            <pc:sldMk cId="4287322328" sldId="410"/>
            <ac:picMk id="8" creationId="{0F1F196D-067E-6B0A-82B4-9D6150411A0E}"/>
          </ac:picMkLst>
        </pc:picChg>
        <pc:picChg chg="add del mod">
          <ac:chgData name="Jonathan Arsenault" userId="fdf77038-d156-48fc-98d4-fee5a24026d9" providerId="ADAL" clId="{181B2DF1-069F-47E0-9A21-3CDB452DDA72}" dt="2022-09-20T00:14:29.260" v="30960" actId="478"/>
          <ac:picMkLst>
            <pc:docMk/>
            <pc:sldMk cId="4287322328" sldId="410"/>
            <ac:picMk id="8" creationId="{A720A560-EFE2-8660-E8BA-DD7EAD1C747F}"/>
          </ac:picMkLst>
        </pc:picChg>
        <pc:picChg chg="add del mod">
          <ac:chgData name="Jonathan Arsenault" userId="fdf77038-d156-48fc-98d4-fee5a24026d9" providerId="ADAL" clId="{181B2DF1-069F-47E0-9A21-3CDB452DDA72}" dt="2022-09-16T18:19:39.207" v="17229" actId="478"/>
          <ac:picMkLst>
            <pc:docMk/>
            <pc:sldMk cId="4287322328" sldId="410"/>
            <ac:picMk id="10" creationId="{1A85740F-A2CA-52CB-564D-0CBA2B52C3BE}"/>
          </ac:picMkLst>
        </pc:picChg>
        <pc:picChg chg="add del mod">
          <ac:chgData name="Jonathan Arsenault" userId="fdf77038-d156-48fc-98d4-fee5a24026d9" providerId="ADAL" clId="{181B2DF1-069F-47E0-9A21-3CDB452DDA72}" dt="2022-09-19T14:22:39.756" v="26197" actId="478"/>
          <ac:picMkLst>
            <pc:docMk/>
            <pc:sldMk cId="4287322328" sldId="410"/>
            <ac:picMk id="11" creationId="{8CA15CA5-7DC1-F25E-5445-E1EAB607981E}"/>
          </ac:picMkLst>
        </pc:picChg>
        <pc:picChg chg="add del mod">
          <ac:chgData name="Jonathan Arsenault" userId="fdf77038-d156-48fc-98d4-fee5a24026d9" providerId="ADAL" clId="{181B2DF1-069F-47E0-9A21-3CDB452DDA72}" dt="2022-09-19T14:22:39.756" v="26197" actId="478"/>
          <ac:picMkLst>
            <pc:docMk/>
            <pc:sldMk cId="4287322328" sldId="410"/>
            <ac:picMk id="12" creationId="{A1537CE6-9573-4349-53B1-9DE5E349B49C}"/>
          </ac:picMkLst>
        </pc:picChg>
        <pc:picChg chg="del">
          <ac:chgData name="Jonathan Arsenault" userId="fdf77038-d156-48fc-98d4-fee5a24026d9" providerId="ADAL" clId="{181B2DF1-069F-47E0-9A21-3CDB452DDA72}" dt="2022-09-16T18:16:52.109" v="17192" actId="478"/>
          <ac:picMkLst>
            <pc:docMk/>
            <pc:sldMk cId="4287322328" sldId="410"/>
            <ac:picMk id="13" creationId="{5ED73764-AB2F-B58D-3913-66F7E718FAA2}"/>
          </ac:picMkLst>
        </pc:picChg>
        <pc:picChg chg="add del mod">
          <ac:chgData name="Jonathan Arsenault" userId="fdf77038-d156-48fc-98d4-fee5a24026d9" providerId="ADAL" clId="{181B2DF1-069F-47E0-9A21-3CDB452DDA72}" dt="2022-09-19T14:22:39.756" v="26197" actId="478"/>
          <ac:picMkLst>
            <pc:docMk/>
            <pc:sldMk cId="4287322328" sldId="410"/>
            <ac:picMk id="14" creationId="{ACB6831B-F4E1-9052-E3CB-02FB21949F94}"/>
          </ac:picMkLst>
        </pc:picChg>
        <pc:picChg chg="del">
          <ac:chgData name="Jonathan Arsenault" userId="fdf77038-d156-48fc-98d4-fee5a24026d9" providerId="ADAL" clId="{181B2DF1-069F-47E0-9A21-3CDB452DDA72}" dt="2022-09-16T18:16:56.935" v="17195" actId="478"/>
          <ac:picMkLst>
            <pc:docMk/>
            <pc:sldMk cId="4287322328" sldId="410"/>
            <ac:picMk id="15" creationId="{806400A0-F69C-FFAF-525E-6F121DB53B02}"/>
          </ac:picMkLst>
        </pc:picChg>
        <pc:picChg chg="del">
          <ac:chgData name="Jonathan Arsenault" userId="fdf77038-d156-48fc-98d4-fee5a24026d9" providerId="ADAL" clId="{181B2DF1-069F-47E0-9A21-3CDB452DDA72}" dt="2022-09-16T18:16:58.095" v="17196" actId="478"/>
          <ac:picMkLst>
            <pc:docMk/>
            <pc:sldMk cId="4287322328" sldId="410"/>
            <ac:picMk id="17" creationId="{2BBCF048-B116-5047-F49A-C3A4EEE8F6EA}"/>
          </ac:picMkLst>
        </pc:picChg>
      </pc:sldChg>
      <pc:sldChg chg="addSp delSp modSp add mod delAnim modNotesTx">
        <pc:chgData name="Jonathan Arsenault" userId="fdf77038-d156-48fc-98d4-fee5a24026d9" providerId="ADAL" clId="{181B2DF1-069F-47E0-9A21-3CDB452DDA72}" dt="2022-09-20T18:13:57.190" v="37235" actId="20577"/>
        <pc:sldMkLst>
          <pc:docMk/>
          <pc:sldMk cId="1848453593" sldId="411"/>
        </pc:sldMkLst>
        <pc:spChg chg="mod">
          <ac:chgData name="Jonathan Arsenault" userId="fdf77038-d156-48fc-98d4-fee5a24026d9" providerId="ADAL" clId="{181B2DF1-069F-47E0-9A21-3CDB452DDA72}" dt="2022-09-19T14:35:09.767" v="26226" actId="20577"/>
          <ac:spMkLst>
            <pc:docMk/>
            <pc:sldMk cId="1848453593" sldId="411"/>
            <ac:spMk id="2" creationId="{D6548531-D175-0034-B9D4-116C4F2D1799}"/>
          </ac:spMkLst>
        </pc:spChg>
        <pc:picChg chg="add mod">
          <ac:chgData name="Jonathan Arsenault" userId="fdf77038-d156-48fc-98d4-fee5a24026d9" providerId="ADAL" clId="{181B2DF1-069F-47E0-9A21-3CDB452DDA72}" dt="2022-09-20T00:15:29.609" v="30985" actId="14100"/>
          <ac:picMkLst>
            <pc:docMk/>
            <pc:sldMk cId="1848453593" sldId="411"/>
            <ac:picMk id="6" creationId="{3FBBFC8C-5305-A6E5-40D6-B92F7B8B81AF}"/>
          </ac:picMkLst>
        </pc:picChg>
        <pc:picChg chg="del">
          <ac:chgData name="Jonathan Arsenault" userId="fdf77038-d156-48fc-98d4-fee5a24026d9" providerId="ADAL" clId="{181B2DF1-069F-47E0-9A21-3CDB452DDA72}" dt="2022-09-19T14:40:18.513" v="26235" actId="478"/>
          <ac:picMkLst>
            <pc:docMk/>
            <pc:sldMk cId="1848453593" sldId="411"/>
            <ac:picMk id="6" creationId="{58870D32-AC9E-1C2D-4708-46C8115F86CD}"/>
          </ac:picMkLst>
        </pc:picChg>
        <pc:picChg chg="add del mod">
          <ac:chgData name="Jonathan Arsenault" userId="fdf77038-d156-48fc-98d4-fee5a24026d9" providerId="ADAL" clId="{181B2DF1-069F-47E0-9A21-3CDB452DDA72}" dt="2022-09-20T00:14:59.017" v="30970" actId="478"/>
          <ac:picMkLst>
            <pc:docMk/>
            <pc:sldMk cId="1848453593" sldId="411"/>
            <ac:picMk id="7" creationId="{9950A1A9-0298-0EDF-5C15-811E4C965B87}"/>
          </ac:picMkLst>
        </pc:picChg>
        <pc:picChg chg="del">
          <ac:chgData name="Jonathan Arsenault" userId="fdf77038-d156-48fc-98d4-fee5a24026d9" providerId="ADAL" clId="{181B2DF1-069F-47E0-9A21-3CDB452DDA72}" dt="2022-09-19T14:40:18.513" v="26235" actId="478"/>
          <ac:picMkLst>
            <pc:docMk/>
            <pc:sldMk cId="1848453593" sldId="411"/>
            <ac:picMk id="8" creationId="{0F1F196D-067E-6B0A-82B4-9D6150411A0E}"/>
          </ac:picMkLst>
        </pc:picChg>
        <pc:picChg chg="del">
          <ac:chgData name="Jonathan Arsenault" userId="fdf77038-d156-48fc-98d4-fee5a24026d9" providerId="ADAL" clId="{181B2DF1-069F-47E0-9A21-3CDB452DDA72}" dt="2022-09-19T14:40:18.513" v="26235" actId="478"/>
          <ac:picMkLst>
            <pc:docMk/>
            <pc:sldMk cId="1848453593" sldId="411"/>
            <ac:picMk id="10" creationId="{1A85740F-A2CA-52CB-564D-0CBA2B52C3BE}"/>
          </ac:picMkLst>
        </pc:picChg>
      </pc:sldChg>
      <pc:sldChg chg="addSp delSp modSp new mod delAnim modAnim chgLayout modNotesTx">
        <pc:chgData name="Jonathan Arsenault" userId="fdf77038-d156-48fc-98d4-fee5a24026d9" providerId="ADAL" clId="{181B2DF1-069F-47E0-9A21-3CDB452DDA72}" dt="2022-09-21T16:52:21.951" v="45306"/>
        <pc:sldMkLst>
          <pc:docMk/>
          <pc:sldMk cId="670439497" sldId="412"/>
        </pc:sldMkLst>
        <pc:spChg chg="mod ord">
          <ac:chgData name="Jonathan Arsenault" userId="fdf77038-d156-48fc-98d4-fee5a24026d9" providerId="ADAL" clId="{181B2DF1-069F-47E0-9A21-3CDB452DDA72}" dt="2022-09-20T00:32:31.370" v="31172" actId="20577"/>
          <ac:spMkLst>
            <pc:docMk/>
            <pc:sldMk cId="670439497" sldId="412"/>
            <ac:spMk id="2" creationId="{D385C0F5-BBB8-012A-F797-A4BC3CA64312}"/>
          </ac:spMkLst>
        </pc:spChg>
        <pc:spChg chg="add del mod">
          <ac:chgData name="Jonathan Arsenault" userId="fdf77038-d156-48fc-98d4-fee5a24026d9" providerId="ADAL" clId="{181B2DF1-069F-47E0-9A21-3CDB452DDA72}" dt="2022-09-19T23:55:25.165" v="30955" actId="478"/>
          <ac:spMkLst>
            <pc:docMk/>
            <pc:sldMk cId="670439497" sldId="412"/>
            <ac:spMk id="3" creationId="{3595F6E2-1775-F2A2-0A72-044DEAB4B444}"/>
          </ac:spMkLst>
        </pc:spChg>
        <pc:spChg chg="del">
          <ac:chgData name="Jonathan Arsenault" userId="fdf77038-d156-48fc-98d4-fee5a24026d9" providerId="ADAL" clId="{181B2DF1-069F-47E0-9A21-3CDB452DDA72}" dt="2022-09-16T19:08:35.011" v="17547"/>
          <ac:spMkLst>
            <pc:docMk/>
            <pc:sldMk cId="670439497" sldId="412"/>
            <ac:spMk id="3" creationId="{4218949E-FA3E-F053-D7F7-8492B1211BB5}"/>
          </ac:spMkLst>
        </pc:spChg>
        <pc:spChg chg="add mod">
          <ac:chgData name="Jonathan Arsenault" userId="fdf77038-d156-48fc-98d4-fee5a24026d9" providerId="ADAL" clId="{181B2DF1-069F-47E0-9A21-3CDB452DDA72}" dt="2022-09-21T16:51:34.733" v="45302" actId="14100"/>
          <ac:spMkLst>
            <pc:docMk/>
            <pc:sldMk cId="670439497" sldId="412"/>
            <ac:spMk id="3" creationId="{AD9296A8-F740-EE02-63F2-A35AEC81710F}"/>
          </ac:spMkLst>
        </pc:spChg>
        <pc:spChg chg="mod ord">
          <ac:chgData name="Jonathan Arsenault" userId="fdf77038-d156-48fc-98d4-fee5a24026d9" providerId="ADAL" clId="{181B2DF1-069F-47E0-9A21-3CDB452DDA72}" dt="2022-09-19T17:17:43.014" v="26608" actId="700"/>
          <ac:spMkLst>
            <pc:docMk/>
            <pc:sldMk cId="670439497" sldId="412"/>
            <ac:spMk id="4" creationId="{62CEB5F9-E028-908C-B0CA-6E30623DFC87}"/>
          </ac:spMkLst>
        </pc:spChg>
        <pc:spChg chg="mod ord">
          <ac:chgData name="Jonathan Arsenault" userId="fdf77038-d156-48fc-98d4-fee5a24026d9" providerId="ADAL" clId="{181B2DF1-069F-47E0-9A21-3CDB452DDA72}" dt="2022-09-19T17:42:56.350" v="27532" actId="20577"/>
          <ac:spMkLst>
            <pc:docMk/>
            <pc:sldMk cId="670439497" sldId="412"/>
            <ac:spMk id="5" creationId="{F2737931-27DD-BD2C-5073-27D527FCC9F5}"/>
          </ac:spMkLst>
        </pc:spChg>
        <pc:spChg chg="add mod">
          <ac:chgData name="Jonathan Arsenault" userId="fdf77038-d156-48fc-98d4-fee5a24026d9" providerId="ADAL" clId="{181B2DF1-069F-47E0-9A21-3CDB452DDA72}" dt="2022-09-21T16:51:43.863" v="45304" actId="1076"/>
          <ac:spMkLst>
            <pc:docMk/>
            <pc:sldMk cId="670439497" sldId="412"/>
            <ac:spMk id="6" creationId="{577E0232-B5DD-E579-F4A3-BEE4213B3D04}"/>
          </ac:spMkLst>
        </pc:spChg>
        <pc:spChg chg="add del mod">
          <ac:chgData name="Jonathan Arsenault" userId="fdf77038-d156-48fc-98d4-fee5a24026d9" providerId="ADAL" clId="{181B2DF1-069F-47E0-9A21-3CDB452DDA72}" dt="2022-09-20T00:28:43.122" v="31005"/>
          <ac:spMkLst>
            <pc:docMk/>
            <pc:sldMk cId="670439497" sldId="412"/>
            <ac:spMk id="7" creationId="{A6681E23-2556-1E49-2C31-E9D0DA56BFD0}"/>
          </ac:spMkLst>
        </pc:spChg>
        <pc:spChg chg="add del mod">
          <ac:chgData name="Jonathan Arsenault" userId="fdf77038-d156-48fc-98d4-fee5a24026d9" providerId="ADAL" clId="{181B2DF1-069F-47E0-9A21-3CDB452DDA72}" dt="2022-09-19T17:14:50.348" v="26578"/>
          <ac:spMkLst>
            <pc:docMk/>
            <pc:sldMk cId="670439497" sldId="412"/>
            <ac:spMk id="10" creationId="{676BFD60-0A53-1A03-D75C-4D0E2A01FB1E}"/>
          </ac:spMkLst>
        </pc:spChg>
        <pc:spChg chg="add del mod">
          <ac:chgData name="Jonathan Arsenault" userId="fdf77038-d156-48fc-98d4-fee5a24026d9" providerId="ADAL" clId="{181B2DF1-069F-47E0-9A21-3CDB452DDA72}" dt="2022-09-20T00:31:39.709" v="31153" actId="478"/>
          <ac:spMkLst>
            <pc:docMk/>
            <pc:sldMk cId="670439497" sldId="412"/>
            <ac:spMk id="12" creationId="{15798A1D-F21E-980C-BEA7-52C48B322902}"/>
          </ac:spMkLst>
        </pc:spChg>
        <pc:spChg chg="add del mod">
          <ac:chgData name="Jonathan Arsenault" userId="fdf77038-d156-48fc-98d4-fee5a24026d9" providerId="ADAL" clId="{181B2DF1-069F-47E0-9A21-3CDB452DDA72}" dt="2022-09-19T17:17:32.967" v="26606" actId="767"/>
          <ac:spMkLst>
            <pc:docMk/>
            <pc:sldMk cId="670439497" sldId="412"/>
            <ac:spMk id="13" creationId="{74E5DD7B-05C2-31C8-1F46-E54542CE4F53}"/>
          </ac:spMkLst>
        </pc:spChg>
        <pc:spChg chg="add mod">
          <ac:chgData name="Jonathan Arsenault" userId="fdf77038-d156-48fc-98d4-fee5a24026d9" providerId="ADAL" clId="{181B2DF1-069F-47E0-9A21-3CDB452DDA72}" dt="2022-09-20T12:14:36.887" v="31344" actId="113"/>
          <ac:spMkLst>
            <pc:docMk/>
            <pc:sldMk cId="670439497" sldId="412"/>
            <ac:spMk id="14" creationId="{22F7B3E9-A7FF-C638-CBE5-43F2DB84B05A}"/>
          </ac:spMkLst>
        </pc:spChg>
        <pc:spChg chg="add del mod">
          <ac:chgData name="Jonathan Arsenault" userId="fdf77038-d156-48fc-98d4-fee5a24026d9" providerId="ADAL" clId="{181B2DF1-069F-47E0-9A21-3CDB452DDA72}" dt="2022-09-19T17:33:48.094" v="27216"/>
          <ac:spMkLst>
            <pc:docMk/>
            <pc:sldMk cId="670439497" sldId="412"/>
            <ac:spMk id="16" creationId="{AD3CE506-5363-8CFE-4CCF-9B6C946E17F1}"/>
          </ac:spMkLst>
        </pc:spChg>
        <pc:picChg chg="add del mod ord">
          <ac:chgData name="Jonathan Arsenault" userId="fdf77038-d156-48fc-98d4-fee5a24026d9" providerId="ADAL" clId="{181B2DF1-069F-47E0-9A21-3CDB452DDA72}" dt="2022-09-19T17:33:42.663" v="27214" actId="478"/>
          <ac:picMkLst>
            <pc:docMk/>
            <pc:sldMk cId="670439497" sldId="412"/>
            <ac:picMk id="6" creationId="{AEAD49DE-57E5-B181-0D09-53C706C60E29}"/>
          </ac:picMkLst>
        </pc:picChg>
        <pc:picChg chg="add del mod ord">
          <ac:chgData name="Jonathan Arsenault" userId="fdf77038-d156-48fc-98d4-fee5a24026d9" providerId="ADAL" clId="{181B2DF1-069F-47E0-9A21-3CDB452DDA72}" dt="2022-09-19T17:14:24.432" v="26572" actId="478"/>
          <ac:picMkLst>
            <pc:docMk/>
            <pc:sldMk cId="670439497" sldId="412"/>
            <ac:picMk id="7" creationId="{7ABEB550-AF26-81E0-1BD1-94F88FDD1B82}"/>
          </ac:picMkLst>
        </pc:picChg>
        <pc:picChg chg="add mod">
          <ac:chgData name="Jonathan Arsenault" userId="fdf77038-d156-48fc-98d4-fee5a24026d9" providerId="ADAL" clId="{181B2DF1-069F-47E0-9A21-3CDB452DDA72}" dt="2022-09-20T00:31:10.185" v="31127" actId="1036"/>
          <ac:picMkLst>
            <pc:docMk/>
            <pc:sldMk cId="670439497" sldId="412"/>
            <ac:picMk id="9" creationId="{7E520B01-D853-622E-1D34-B064AFF14BC9}"/>
          </ac:picMkLst>
        </pc:picChg>
        <pc:picChg chg="add del mod ord">
          <ac:chgData name="Jonathan Arsenault" userId="fdf77038-d156-48fc-98d4-fee5a24026d9" providerId="ADAL" clId="{181B2DF1-069F-47E0-9A21-3CDB452DDA72}" dt="2022-09-19T17:14:01.559" v="26565" actId="478"/>
          <ac:picMkLst>
            <pc:docMk/>
            <pc:sldMk cId="670439497" sldId="412"/>
            <ac:picMk id="9" creationId="{B8B38273-2541-C1BA-E893-F7C0CB804A6F}"/>
          </ac:picMkLst>
        </pc:picChg>
        <pc:picChg chg="add mod">
          <ac:chgData name="Jonathan Arsenault" userId="fdf77038-d156-48fc-98d4-fee5a24026d9" providerId="ADAL" clId="{181B2DF1-069F-47E0-9A21-3CDB452DDA72}" dt="2022-09-20T00:31:11.419" v="31130" actId="1036"/>
          <ac:picMkLst>
            <pc:docMk/>
            <pc:sldMk cId="670439497" sldId="412"/>
            <ac:picMk id="11" creationId="{BE1BB652-7D03-C2DC-F291-9ED126F8A74B}"/>
          </ac:picMkLst>
        </pc:picChg>
        <pc:picChg chg="add del mod ord">
          <ac:chgData name="Jonathan Arsenault" userId="fdf77038-d156-48fc-98d4-fee5a24026d9" providerId="ADAL" clId="{181B2DF1-069F-47E0-9A21-3CDB452DDA72}" dt="2022-09-19T17:33:44.468" v="27215" actId="478"/>
          <ac:picMkLst>
            <pc:docMk/>
            <pc:sldMk cId="670439497" sldId="412"/>
            <ac:picMk id="12" creationId="{A4B2B95D-C783-5389-ED89-69C67F506AB1}"/>
          </ac:picMkLst>
        </pc:picChg>
        <pc:picChg chg="add del mod">
          <ac:chgData name="Jonathan Arsenault" userId="fdf77038-d156-48fc-98d4-fee5a24026d9" providerId="ADAL" clId="{181B2DF1-069F-47E0-9A21-3CDB452DDA72}" dt="2022-09-20T00:28:42.904" v="31004" actId="478"/>
          <ac:picMkLst>
            <pc:docMk/>
            <pc:sldMk cId="670439497" sldId="412"/>
            <ac:picMk id="18" creationId="{2C785208-5B57-25C4-B40C-7BDB99D98E67}"/>
          </ac:picMkLst>
        </pc:picChg>
        <pc:picChg chg="add del mod ord">
          <ac:chgData name="Jonathan Arsenault" userId="fdf77038-d156-48fc-98d4-fee5a24026d9" providerId="ADAL" clId="{181B2DF1-069F-47E0-9A21-3CDB452DDA72}" dt="2022-09-20T00:28:52.161" v="31013" actId="478"/>
          <ac:picMkLst>
            <pc:docMk/>
            <pc:sldMk cId="670439497" sldId="412"/>
            <ac:picMk id="20" creationId="{B57D06F3-BEE1-5B0B-99F0-EA836C594FB7}"/>
          </ac:picMkLst>
        </pc:picChg>
      </pc:sldChg>
      <pc:sldChg chg="addSp delSp modSp add mod delAnim modAnim modNotesTx">
        <pc:chgData name="Jonathan Arsenault" userId="fdf77038-d156-48fc-98d4-fee5a24026d9" providerId="ADAL" clId="{181B2DF1-069F-47E0-9A21-3CDB452DDA72}" dt="2022-09-20T18:36:57.307" v="40351" actId="20577"/>
        <pc:sldMkLst>
          <pc:docMk/>
          <pc:sldMk cId="3360382040" sldId="413"/>
        </pc:sldMkLst>
        <pc:spChg chg="mod">
          <ac:chgData name="Jonathan Arsenault" userId="fdf77038-d156-48fc-98d4-fee5a24026d9" providerId="ADAL" clId="{181B2DF1-069F-47E0-9A21-3CDB452DDA72}" dt="2022-09-20T00:32:37.358" v="31184" actId="20577"/>
          <ac:spMkLst>
            <pc:docMk/>
            <pc:sldMk cId="3360382040" sldId="413"/>
            <ac:spMk id="2" creationId="{D385C0F5-BBB8-012A-F797-A4BC3CA64312}"/>
          </ac:spMkLst>
        </pc:spChg>
        <pc:spChg chg="add del mod">
          <ac:chgData name="Jonathan Arsenault" userId="fdf77038-d156-48fc-98d4-fee5a24026d9" providerId="ADAL" clId="{181B2DF1-069F-47E0-9A21-3CDB452DDA72}" dt="2022-09-19T23:55:36.900" v="30956" actId="478"/>
          <ac:spMkLst>
            <pc:docMk/>
            <pc:sldMk cId="3360382040" sldId="413"/>
            <ac:spMk id="3" creationId="{4F526959-9ACC-6D1C-E480-9CD1CA4AF07A}"/>
          </ac:spMkLst>
        </pc:spChg>
        <pc:spChg chg="mod">
          <ac:chgData name="Jonathan Arsenault" userId="fdf77038-d156-48fc-98d4-fee5a24026d9" providerId="ADAL" clId="{181B2DF1-069F-47E0-9A21-3CDB452DDA72}" dt="2022-09-19T17:43:01.067" v="27533"/>
          <ac:spMkLst>
            <pc:docMk/>
            <pc:sldMk cId="3360382040" sldId="413"/>
            <ac:spMk id="5" creationId="{F2737931-27DD-BD2C-5073-27D527FCC9F5}"/>
          </ac:spMkLst>
        </pc:spChg>
        <pc:spChg chg="add del mod">
          <ac:chgData name="Jonathan Arsenault" userId="fdf77038-d156-48fc-98d4-fee5a24026d9" providerId="ADAL" clId="{181B2DF1-069F-47E0-9A21-3CDB452DDA72}" dt="2022-09-16T19:13:43.761" v="17636" actId="478"/>
          <ac:spMkLst>
            <pc:docMk/>
            <pc:sldMk cId="3360382040" sldId="413"/>
            <ac:spMk id="12" creationId="{32C90691-FB37-C7F4-D96A-9C0E6701F820}"/>
          </ac:spMkLst>
        </pc:spChg>
        <pc:spChg chg="add del mod">
          <ac:chgData name="Jonathan Arsenault" userId="fdf77038-d156-48fc-98d4-fee5a24026d9" providerId="ADAL" clId="{181B2DF1-069F-47E0-9A21-3CDB452DDA72}" dt="2022-09-20T00:34:07.550" v="31215" actId="478"/>
          <ac:spMkLst>
            <pc:docMk/>
            <pc:sldMk cId="3360382040" sldId="413"/>
            <ac:spMk id="12" creationId="{73A5BAC3-4A29-E85E-8AF3-00033C806F22}"/>
          </ac:spMkLst>
        </pc:spChg>
        <pc:spChg chg="add mod">
          <ac:chgData name="Jonathan Arsenault" userId="fdf77038-d156-48fc-98d4-fee5a24026d9" providerId="ADAL" clId="{181B2DF1-069F-47E0-9A21-3CDB452DDA72}" dt="2022-09-20T00:34:43.248" v="31337" actId="1076"/>
          <ac:spMkLst>
            <pc:docMk/>
            <pc:sldMk cId="3360382040" sldId="413"/>
            <ac:spMk id="13" creationId="{5B0C1AFA-4EC0-0D37-D7C1-133BECA9D26B}"/>
          </ac:spMkLst>
        </pc:spChg>
        <pc:picChg chg="add del mod ord">
          <ac:chgData name="Jonathan Arsenault" userId="fdf77038-d156-48fc-98d4-fee5a24026d9" providerId="ADAL" clId="{181B2DF1-069F-47E0-9A21-3CDB452DDA72}" dt="2022-09-19T17:35:18.799" v="27251" actId="478"/>
          <ac:picMkLst>
            <pc:docMk/>
            <pc:sldMk cId="3360382040" sldId="413"/>
            <ac:picMk id="6" creationId="{D841E6CB-C83F-5408-3A39-14B61859B004}"/>
          </ac:picMkLst>
        </pc:picChg>
        <pc:picChg chg="del">
          <ac:chgData name="Jonathan Arsenault" userId="fdf77038-d156-48fc-98d4-fee5a24026d9" providerId="ADAL" clId="{181B2DF1-069F-47E0-9A21-3CDB452DDA72}" dt="2022-09-16T19:13:34.536" v="17634" actId="478"/>
          <ac:picMkLst>
            <pc:docMk/>
            <pc:sldMk cId="3360382040" sldId="413"/>
            <ac:picMk id="7" creationId="{7ABEB550-AF26-81E0-1BD1-94F88FDD1B82}"/>
          </ac:picMkLst>
        </pc:picChg>
        <pc:picChg chg="add del mod">
          <ac:chgData name="Jonathan Arsenault" userId="fdf77038-d156-48fc-98d4-fee5a24026d9" providerId="ADAL" clId="{181B2DF1-069F-47E0-9A21-3CDB452DDA72}" dt="2022-09-20T00:31:03.984" v="31123" actId="478"/>
          <ac:picMkLst>
            <pc:docMk/>
            <pc:sldMk cId="3360382040" sldId="413"/>
            <ac:picMk id="7" creationId="{C86904DE-4A25-8126-C039-B98C4FEE7EDA}"/>
          </ac:picMkLst>
        </pc:picChg>
        <pc:picChg chg="add mod">
          <ac:chgData name="Jonathan Arsenault" userId="fdf77038-d156-48fc-98d4-fee5a24026d9" providerId="ADAL" clId="{181B2DF1-069F-47E0-9A21-3CDB452DDA72}" dt="2022-09-20T00:34:46.243" v="31343" actId="1036"/>
          <ac:picMkLst>
            <pc:docMk/>
            <pc:sldMk cId="3360382040" sldId="413"/>
            <ac:picMk id="8" creationId="{19584E51-707E-1E74-5B93-785298C736D3}"/>
          </ac:picMkLst>
        </pc:picChg>
        <pc:picChg chg="add del mod ord">
          <ac:chgData name="Jonathan Arsenault" userId="fdf77038-d156-48fc-98d4-fee5a24026d9" providerId="ADAL" clId="{181B2DF1-069F-47E0-9A21-3CDB452DDA72}" dt="2022-09-20T00:31:05.185" v="31124" actId="478"/>
          <ac:picMkLst>
            <pc:docMk/>
            <pc:sldMk cId="3360382040" sldId="413"/>
            <ac:picMk id="9" creationId="{B6615161-1FC2-5147-47CF-908DE96CF982}"/>
          </ac:picMkLst>
        </pc:picChg>
        <pc:picChg chg="del">
          <ac:chgData name="Jonathan Arsenault" userId="fdf77038-d156-48fc-98d4-fee5a24026d9" providerId="ADAL" clId="{181B2DF1-069F-47E0-9A21-3CDB452DDA72}" dt="2022-09-16T19:13:07.765" v="17621" actId="478"/>
          <ac:picMkLst>
            <pc:docMk/>
            <pc:sldMk cId="3360382040" sldId="413"/>
            <ac:picMk id="9" creationId="{B8B38273-2541-C1BA-E893-F7C0CB804A6F}"/>
          </ac:picMkLst>
        </pc:picChg>
        <pc:picChg chg="add del mod ord">
          <ac:chgData name="Jonathan Arsenault" userId="fdf77038-d156-48fc-98d4-fee5a24026d9" providerId="ADAL" clId="{181B2DF1-069F-47E0-9A21-3CDB452DDA72}" dt="2022-09-19T17:35:20.277" v="27252" actId="478"/>
          <ac:picMkLst>
            <pc:docMk/>
            <pc:sldMk cId="3360382040" sldId="413"/>
            <ac:picMk id="10" creationId="{CED6C167-591F-A0C2-AE97-829455B432B6}"/>
          </ac:picMkLst>
        </pc:picChg>
        <pc:picChg chg="add mod">
          <ac:chgData name="Jonathan Arsenault" userId="fdf77038-d156-48fc-98d4-fee5a24026d9" providerId="ADAL" clId="{181B2DF1-069F-47E0-9A21-3CDB452DDA72}" dt="2022-09-20T00:34:45.180" v="31340" actId="1036"/>
          <ac:picMkLst>
            <pc:docMk/>
            <pc:sldMk cId="3360382040" sldId="413"/>
            <ac:picMk id="11" creationId="{AC5C5F02-548B-217D-0219-59294236A009}"/>
          </ac:picMkLst>
        </pc:picChg>
      </pc:sldChg>
      <pc:sldChg chg="add del">
        <pc:chgData name="Jonathan Arsenault" userId="fdf77038-d156-48fc-98d4-fee5a24026d9" providerId="ADAL" clId="{181B2DF1-069F-47E0-9A21-3CDB452DDA72}" dt="2022-09-16T19:09:20.593" v="17556" actId="2696"/>
        <pc:sldMkLst>
          <pc:docMk/>
          <pc:sldMk cId="4213814607" sldId="413"/>
        </pc:sldMkLst>
      </pc:sldChg>
      <pc:sldChg chg="addSp delSp modSp add mod modAnim modNotesTx">
        <pc:chgData name="Jonathan Arsenault" userId="fdf77038-d156-48fc-98d4-fee5a24026d9" providerId="ADAL" clId="{181B2DF1-069F-47E0-9A21-3CDB452DDA72}" dt="2022-09-22T22:12:24.419" v="48367"/>
        <pc:sldMkLst>
          <pc:docMk/>
          <pc:sldMk cId="611992674" sldId="414"/>
        </pc:sldMkLst>
        <pc:spChg chg="mod">
          <ac:chgData name="Jonathan Arsenault" userId="fdf77038-d156-48fc-98d4-fee5a24026d9" providerId="ADAL" clId="{181B2DF1-069F-47E0-9A21-3CDB452DDA72}" dt="2022-09-21T13:29:52.065" v="42461" actId="20577"/>
          <ac:spMkLst>
            <pc:docMk/>
            <pc:sldMk cId="611992674" sldId="414"/>
            <ac:spMk id="2" creationId="{ED29B24F-E5C3-5237-7835-1584BCA98672}"/>
          </ac:spMkLst>
        </pc:spChg>
        <pc:spChg chg="add del mod">
          <ac:chgData name="Jonathan Arsenault" userId="fdf77038-d156-48fc-98d4-fee5a24026d9" providerId="ADAL" clId="{181B2DF1-069F-47E0-9A21-3CDB452DDA72}" dt="2022-09-20T14:23:15.392" v="31628" actId="478"/>
          <ac:spMkLst>
            <pc:docMk/>
            <pc:sldMk cId="611992674" sldId="414"/>
            <ac:spMk id="3" creationId="{3B9709BA-7D57-43C8-069B-249EA4C69252}"/>
          </ac:spMkLst>
        </pc:spChg>
        <pc:spChg chg="add mod">
          <ac:chgData name="Jonathan Arsenault" userId="fdf77038-d156-48fc-98d4-fee5a24026d9" providerId="ADAL" clId="{181B2DF1-069F-47E0-9A21-3CDB452DDA72}" dt="2022-09-21T15:54:16.133" v="45227" actId="1036"/>
          <ac:spMkLst>
            <pc:docMk/>
            <pc:sldMk cId="611992674" sldId="414"/>
            <ac:spMk id="3" creationId="{53E4BF97-FEE7-6643-8DB6-C08E2C6F1AA8}"/>
          </ac:spMkLst>
        </pc:spChg>
        <pc:spChg chg="add del mod">
          <ac:chgData name="Jonathan Arsenault" userId="fdf77038-d156-48fc-98d4-fee5a24026d9" providerId="ADAL" clId="{181B2DF1-069F-47E0-9A21-3CDB452DDA72}" dt="2022-09-20T14:23:07.104" v="31625" actId="478"/>
          <ac:spMkLst>
            <pc:docMk/>
            <pc:sldMk cId="611992674" sldId="414"/>
            <ac:spMk id="5" creationId="{A93B7B09-9149-DC58-1479-3A4223F7A950}"/>
          </ac:spMkLst>
        </pc:spChg>
        <pc:spChg chg="add del mod">
          <ac:chgData name="Jonathan Arsenault" userId="fdf77038-d156-48fc-98d4-fee5a24026d9" providerId="ADAL" clId="{181B2DF1-069F-47E0-9A21-3CDB452DDA72}" dt="2022-09-20T14:23:08.944" v="31626" actId="478"/>
          <ac:spMkLst>
            <pc:docMk/>
            <pc:sldMk cId="611992674" sldId="414"/>
            <ac:spMk id="6" creationId="{0D3F4EA9-FA65-4B58-E61F-6FB11FCBCA29}"/>
          </ac:spMkLst>
        </pc:spChg>
        <pc:spChg chg="del">
          <ac:chgData name="Jonathan Arsenault" userId="fdf77038-d156-48fc-98d4-fee5a24026d9" providerId="ADAL" clId="{181B2DF1-069F-47E0-9A21-3CDB452DDA72}" dt="2022-09-16T20:26:23.265" v="18096" actId="478"/>
          <ac:spMkLst>
            <pc:docMk/>
            <pc:sldMk cId="611992674" sldId="414"/>
            <ac:spMk id="6" creationId="{94C8DB80-DCFD-266F-FC5D-AA22FF8C57B4}"/>
          </ac:spMkLst>
        </pc:spChg>
        <pc:spChg chg="mod">
          <ac:chgData name="Jonathan Arsenault" userId="fdf77038-d156-48fc-98d4-fee5a24026d9" providerId="ADAL" clId="{181B2DF1-069F-47E0-9A21-3CDB452DDA72}" dt="2022-09-20T14:21:55.652" v="31563" actId="20577"/>
          <ac:spMkLst>
            <pc:docMk/>
            <pc:sldMk cId="611992674" sldId="414"/>
            <ac:spMk id="7" creationId="{63C5891E-14F1-D1A0-6D8D-C9079AAB160A}"/>
          </ac:spMkLst>
        </pc:spChg>
        <pc:spChg chg="mod">
          <ac:chgData name="Jonathan Arsenault" userId="fdf77038-d156-48fc-98d4-fee5a24026d9" providerId="ADAL" clId="{181B2DF1-069F-47E0-9A21-3CDB452DDA72}" dt="2022-09-22T22:10:07.628" v="48349" actId="20577"/>
          <ac:spMkLst>
            <pc:docMk/>
            <pc:sldMk cId="611992674" sldId="414"/>
            <ac:spMk id="9" creationId="{8FC592D0-95C4-6DD8-5312-A0EC41D86857}"/>
          </ac:spMkLst>
        </pc:spChg>
        <pc:spChg chg="add del mod">
          <ac:chgData name="Jonathan Arsenault" userId="fdf77038-d156-48fc-98d4-fee5a24026d9" providerId="ADAL" clId="{181B2DF1-069F-47E0-9A21-3CDB452DDA72}" dt="2022-09-20T14:23:10.191" v="31627" actId="478"/>
          <ac:spMkLst>
            <pc:docMk/>
            <pc:sldMk cId="611992674" sldId="414"/>
            <ac:spMk id="10" creationId="{F2692DAD-AF1E-8991-BB32-FB0CF7685683}"/>
          </ac:spMkLst>
        </pc:spChg>
        <pc:spChg chg="add del mod">
          <ac:chgData name="Jonathan Arsenault" userId="fdf77038-d156-48fc-98d4-fee5a24026d9" providerId="ADAL" clId="{181B2DF1-069F-47E0-9A21-3CDB452DDA72}" dt="2022-09-20T14:23:16.665" v="31629" actId="478"/>
          <ac:spMkLst>
            <pc:docMk/>
            <pc:sldMk cId="611992674" sldId="414"/>
            <ac:spMk id="11" creationId="{A2958E88-1687-1DC5-BA0D-24092778F401}"/>
          </ac:spMkLst>
        </pc:spChg>
        <pc:graphicFrameChg chg="del modGraphic">
          <ac:chgData name="Jonathan Arsenault" userId="fdf77038-d156-48fc-98d4-fee5a24026d9" providerId="ADAL" clId="{181B2DF1-069F-47E0-9A21-3CDB452DDA72}" dt="2022-09-16T20:26:19.170" v="18095" actId="478"/>
          <ac:graphicFrameMkLst>
            <pc:docMk/>
            <pc:sldMk cId="611992674" sldId="414"/>
            <ac:graphicFrameMk id="5" creationId="{92082B27-C630-4BA3-BDF2-6D0ED99CF70A}"/>
          </ac:graphicFrameMkLst>
        </pc:graphicFrameChg>
        <pc:picChg chg="del mod replST">
          <ac:chgData name="Jonathan Arsenault" userId="fdf77038-d156-48fc-98d4-fee5a24026d9" providerId="ADAL" clId="{181B2DF1-069F-47E0-9A21-3CDB452DDA72}" dt="2022-09-19T18:47:34.439" v="28940" actId="478"/>
          <ac:picMkLst>
            <pc:docMk/>
            <pc:sldMk cId="611992674" sldId="414"/>
            <ac:picMk id="5" creationId="{E932AD52-1BD3-46E1-CE14-81FFBF439DBA}"/>
          </ac:picMkLst>
        </pc:picChg>
        <pc:picChg chg="del mod replST">
          <ac:chgData name="Jonathan Arsenault" userId="fdf77038-d156-48fc-98d4-fee5a24026d9" providerId="ADAL" clId="{181B2DF1-069F-47E0-9A21-3CDB452DDA72}" dt="2022-09-22T22:01:09.502" v="48150" actId="478"/>
          <ac:picMkLst>
            <pc:docMk/>
            <pc:sldMk cId="611992674" sldId="414"/>
            <ac:picMk id="6" creationId="{068B204E-FA90-457D-C1A5-7127E5DC3679}"/>
          </ac:picMkLst>
        </pc:picChg>
        <pc:picChg chg="mod ord replST">
          <ac:chgData name="Jonathan Arsenault" userId="fdf77038-d156-48fc-98d4-fee5a24026d9" providerId="ADAL" clId="{181B2DF1-069F-47E0-9A21-3CDB452DDA72}" dt="2022-09-21T15:10:08.165" v="44506" actId="1076"/>
          <ac:picMkLst>
            <pc:docMk/>
            <pc:sldMk cId="611992674" sldId="414"/>
            <ac:picMk id="8" creationId="{75E227AE-5CDB-EBE2-25A1-C687935862E6}"/>
          </ac:picMkLst>
        </pc:picChg>
        <pc:picChg chg="mod ord replST">
          <ac:chgData name="Jonathan Arsenault" userId="fdf77038-d156-48fc-98d4-fee5a24026d9" providerId="ADAL" clId="{181B2DF1-069F-47E0-9A21-3CDB452DDA72}" dt="2022-09-22T22:06:31.054" v="48337" actId="1076"/>
          <ac:picMkLst>
            <pc:docMk/>
            <pc:sldMk cId="611992674" sldId="414"/>
            <ac:picMk id="10" creationId="{5E492464-BFBA-3171-6B1B-682411EEFC9D}"/>
          </ac:picMkLst>
        </pc:picChg>
        <pc:picChg chg="add del mod">
          <ac:chgData name="Jonathan Arsenault" userId="fdf77038-d156-48fc-98d4-fee5a24026d9" providerId="ADAL" clId="{181B2DF1-069F-47E0-9A21-3CDB452DDA72}" dt="2022-09-22T22:04:01.599" v="48205" actId="478"/>
          <ac:picMkLst>
            <pc:docMk/>
            <pc:sldMk cId="611992674" sldId="414"/>
            <ac:picMk id="11" creationId="{8D9BF5D1-EBD5-4DFA-F01E-957EF12D2C86}"/>
          </ac:picMkLst>
        </pc:picChg>
        <pc:picChg chg="add del mod">
          <ac:chgData name="Jonathan Arsenault" userId="fdf77038-d156-48fc-98d4-fee5a24026d9" providerId="ADAL" clId="{181B2DF1-069F-47E0-9A21-3CDB452DDA72}" dt="2022-09-19T19:09:04.560" v="29149" actId="478"/>
          <ac:picMkLst>
            <pc:docMk/>
            <pc:sldMk cId="611992674" sldId="414"/>
            <ac:picMk id="12" creationId="{CEB5E084-694E-8A3E-4CF7-0087C08711BF}"/>
          </ac:picMkLst>
        </pc:picChg>
        <pc:picChg chg="mod ord replST">
          <ac:chgData name="Jonathan Arsenault" userId="fdf77038-d156-48fc-98d4-fee5a24026d9" providerId="ADAL" clId="{181B2DF1-069F-47E0-9A21-3CDB452DDA72}" dt="2022-09-22T22:06:25.357" v="48336" actId="1076"/>
          <ac:picMkLst>
            <pc:docMk/>
            <pc:sldMk cId="611992674" sldId="414"/>
            <ac:picMk id="13" creationId="{C84BE702-E706-4175-EC3C-9F5525BA4BE0}"/>
          </ac:picMkLst>
        </pc:picChg>
        <pc:picChg chg="add del mod">
          <ac:chgData name="Jonathan Arsenault" userId="fdf77038-d156-48fc-98d4-fee5a24026d9" providerId="ADAL" clId="{181B2DF1-069F-47E0-9A21-3CDB452DDA72}" dt="2022-09-22T22:04:52.101" v="48250" actId="478"/>
          <ac:picMkLst>
            <pc:docMk/>
            <pc:sldMk cId="611992674" sldId="414"/>
            <ac:picMk id="14" creationId="{0A24CD1C-47BD-05CA-3FA7-9EB96B188064}"/>
          </ac:picMkLst>
        </pc:picChg>
        <pc:picChg chg="del mod ord replST">
          <ac:chgData name="Jonathan Arsenault" userId="fdf77038-d156-48fc-98d4-fee5a24026d9" providerId="ADAL" clId="{181B2DF1-069F-47E0-9A21-3CDB452DDA72}" dt="2022-09-19T19:10:28.978" v="29178" actId="478"/>
          <ac:picMkLst>
            <pc:docMk/>
            <pc:sldMk cId="611992674" sldId="414"/>
            <ac:picMk id="14" creationId="{120DD09D-D683-1BFE-2649-56D0D5464466}"/>
          </ac:picMkLst>
        </pc:picChg>
        <pc:picChg chg="del mod ord replST">
          <ac:chgData name="Jonathan Arsenault" userId="fdf77038-d156-48fc-98d4-fee5a24026d9" providerId="ADAL" clId="{181B2DF1-069F-47E0-9A21-3CDB452DDA72}" dt="2022-09-19T19:12:43.346" v="29208" actId="478"/>
          <ac:picMkLst>
            <pc:docMk/>
            <pc:sldMk cId="611992674" sldId="414"/>
            <ac:picMk id="16" creationId="{03BA83E1-E2A7-6347-EFC5-995B904CF27C}"/>
          </ac:picMkLst>
        </pc:picChg>
        <pc:picChg chg="mod ord replST">
          <ac:chgData name="Jonathan Arsenault" userId="fdf77038-d156-48fc-98d4-fee5a24026d9" providerId="ADAL" clId="{181B2DF1-069F-47E0-9A21-3CDB452DDA72}" dt="2022-09-22T22:05:50.416" v="48298" actId="1037"/>
          <ac:picMkLst>
            <pc:docMk/>
            <pc:sldMk cId="611992674" sldId="414"/>
            <ac:picMk id="16" creationId="{B2FF836A-A945-5158-0A02-37A63E6C9B3E}"/>
          </ac:picMkLst>
        </pc:picChg>
        <pc:picChg chg="add del mod">
          <ac:chgData name="Jonathan Arsenault" userId="fdf77038-d156-48fc-98d4-fee5a24026d9" providerId="ADAL" clId="{181B2DF1-069F-47E0-9A21-3CDB452DDA72}" dt="2022-09-22T22:05:33.924" v="48288" actId="478"/>
          <ac:picMkLst>
            <pc:docMk/>
            <pc:sldMk cId="611992674" sldId="414"/>
            <ac:picMk id="17" creationId="{63DAD124-3FD0-A691-6942-1C9047B4D097}"/>
          </ac:picMkLst>
        </pc:picChg>
        <pc:picChg chg="del mod ord replST">
          <ac:chgData name="Jonathan Arsenault" userId="fdf77038-d156-48fc-98d4-fee5a24026d9" providerId="ADAL" clId="{181B2DF1-069F-47E0-9A21-3CDB452DDA72}" dt="2022-09-20T14:20:31.855" v="31490" actId="478"/>
          <ac:picMkLst>
            <pc:docMk/>
            <pc:sldMk cId="611992674" sldId="414"/>
            <ac:picMk id="18" creationId="{39925524-9571-6144-25F2-BC40C5FE5F6F}"/>
          </ac:picMkLst>
        </pc:picChg>
        <pc:picChg chg="mod ord replST">
          <ac:chgData name="Jonathan Arsenault" userId="fdf77038-d156-48fc-98d4-fee5a24026d9" providerId="ADAL" clId="{181B2DF1-069F-47E0-9A21-3CDB452DDA72}" dt="2022-09-22T22:05:42.383" v="48294" actId="1038"/>
          <ac:picMkLst>
            <pc:docMk/>
            <pc:sldMk cId="611992674" sldId="414"/>
            <ac:picMk id="19" creationId="{13D727AE-2867-DAC8-12FE-7EEFD70DFAA2}"/>
          </ac:picMkLst>
        </pc:picChg>
        <pc:picChg chg="add del mod">
          <ac:chgData name="Jonathan Arsenault" userId="fdf77038-d156-48fc-98d4-fee5a24026d9" providerId="ADAL" clId="{181B2DF1-069F-47E0-9A21-3CDB452DDA72}" dt="2022-09-22T22:06:11.437" v="48332" actId="478"/>
          <ac:picMkLst>
            <pc:docMk/>
            <pc:sldMk cId="611992674" sldId="414"/>
            <ac:picMk id="21" creationId="{AA10CAFA-1478-109F-BCB6-01D477D90560}"/>
          </ac:picMkLst>
        </pc:picChg>
        <pc:picChg chg="mod ord replST">
          <ac:chgData name="Jonathan Arsenault" userId="fdf77038-d156-48fc-98d4-fee5a24026d9" providerId="ADAL" clId="{181B2DF1-069F-47E0-9A21-3CDB452DDA72}" dt="2022-09-22T22:06:15.957" v="48335" actId="1076"/>
          <ac:picMkLst>
            <pc:docMk/>
            <pc:sldMk cId="611992674" sldId="414"/>
            <ac:picMk id="23" creationId="{9BB2F62E-F75B-1D78-A57F-529A12550F23}"/>
          </ac:picMkLst>
        </pc:picChg>
      </pc:sldChg>
      <pc:sldChg chg="modSp add del mod">
        <pc:chgData name="Jonathan Arsenault" userId="fdf77038-d156-48fc-98d4-fee5a24026d9" providerId="ADAL" clId="{181B2DF1-069F-47E0-9A21-3CDB452DDA72}" dt="2022-09-20T15:00:13.465" v="32051" actId="2696"/>
        <pc:sldMkLst>
          <pc:docMk/>
          <pc:sldMk cId="2336058484" sldId="415"/>
        </pc:sldMkLst>
        <pc:spChg chg="mod">
          <ac:chgData name="Jonathan Arsenault" userId="fdf77038-d156-48fc-98d4-fee5a24026d9" providerId="ADAL" clId="{181B2DF1-069F-47E0-9A21-3CDB452DDA72}" dt="2022-09-16T20:31:31.909" v="19066" actId="20577"/>
          <ac:spMkLst>
            <pc:docMk/>
            <pc:sldMk cId="2336058484" sldId="415"/>
            <ac:spMk id="9" creationId="{8FC592D0-95C4-6DD8-5312-A0EC41D86857}"/>
          </ac:spMkLst>
        </pc:spChg>
      </pc:sldChg>
      <pc:sldChg chg="addSp delSp modSp new mod addAnim delAnim modAnim">
        <pc:chgData name="Jonathan Arsenault" userId="fdf77038-d156-48fc-98d4-fee5a24026d9" providerId="ADAL" clId="{181B2DF1-069F-47E0-9A21-3CDB452DDA72}" dt="2022-09-22T15:07:54.730" v="47299" actId="20577"/>
        <pc:sldMkLst>
          <pc:docMk/>
          <pc:sldMk cId="3456004748" sldId="416"/>
        </pc:sldMkLst>
        <pc:spChg chg="add del mod">
          <ac:chgData name="Jonathan Arsenault" userId="fdf77038-d156-48fc-98d4-fee5a24026d9" providerId="ADAL" clId="{181B2DF1-069F-47E0-9A21-3CDB452DDA72}" dt="2022-09-21T14:31:16.400" v="43164" actId="478"/>
          <ac:spMkLst>
            <pc:docMk/>
            <pc:sldMk cId="3456004748" sldId="416"/>
            <ac:spMk id="2" creationId="{49A0CDB0-D00F-4FA5-EA4C-B1DDE2761BA0}"/>
          </ac:spMkLst>
        </pc:spChg>
        <pc:spChg chg="del mod">
          <ac:chgData name="Jonathan Arsenault" userId="fdf77038-d156-48fc-98d4-fee5a24026d9" providerId="ADAL" clId="{181B2DF1-069F-47E0-9A21-3CDB452DDA72}" dt="2022-09-16T20:33:20.723" v="19077" actId="478"/>
          <ac:spMkLst>
            <pc:docMk/>
            <pc:sldMk cId="3456004748" sldId="416"/>
            <ac:spMk id="2" creationId="{A3D80CB8-331E-2226-8801-6ABD57C2E127}"/>
          </ac:spMkLst>
        </pc:spChg>
        <pc:spChg chg="mod">
          <ac:chgData name="Jonathan Arsenault" userId="fdf77038-d156-48fc-98d4-fee5a24026d9" providerId="ADAL" clId="{181B2DF1-069F-47E0-9A21-3CDB452DDA72}" dt="2022-09-22T15:07:54.730" v="47299" actId="20577"/>
          <ac:spMkLst>
            <pc:docMk/>
            <pc:sldMk cId="3456004748" sldId="416"/>
            <ac:spMk id="3" creationId="{ABA24705-806B-9A3E-F04F-35DFAC745B8C}"/>
          </ac:spMkLst>
        </pc:spChg>
        <pc:spChg chg="del">
          <ac:chgData name="Jonathan Arsenault" userId="fdf77038-d156-48fc-98d4-fee5a24026d9" providerId="ADAL" clId="{181B2DF1-069F-47E0-9A21-3CDB452DDA72}" dt="2022-09-21T14:31:01.041" v="43161" actId="478"/>
          <ac:spMkLst>
            <pc:docMk/>
            <pc:sldMk cId="3456004748" sldId="416"/>
            <ac:spMk id="5" creationId="{9DF6FF28-E440-6A6D-A3C9-3F5802CE125F}"/>
          </ac:spMkLst>
        </pc:spChg>
        <pc:spChg chg="add mod">
          <ac:chgData name="Jonathan Arsenault" userId="fdf77038-d156-48fc-98d4-fee5a24026d9" providerId="ADAL" clId="{181B2DF1-069F-47E0-9A21-3CDB452DDA72}" dt="2022-09-21T14:35:51.269" v="43723" actId="207"/>
          <ac:spMkLst>
            <pc:docMk/>
            <pc:sldMk cId="3456004748" sldId="416"/>
            <ac:spMk id="6" creationId="{8E4A982C-5BDC-60A0-FE54-6E230E658F15}"/>
          </ac:spMkLst>
        </pc:spChg>
        <pc:spChg chg="add mod">
          <ac:chgData name="Jonathan Arsenault" userId="fdf77038-d156-48fc-98d4-fee5a24026d9" providerId="ADAL" clId="{181B2DF1-069F-47E0-9A21-3CDB452DDA72}" dt="2022-09-16T20:33:28.533" v="19104" actId="20577"/>
          <ac:spMkLst>
            <pc:docMk/>
            <pc:sldMk cId="3456004748" sldId="416"/>
            <ac:spMk id="7" creationId="{EF9513E8-E5F2-3261-B4A2-69A12E78EA05}"/>
          </ac:spMkLst>
        </pc:spChg>
        <pc:spChg chg="add del mod">
          <ac:chgData name="Jonathan Arsenault" userId="fdf77038-d156-48fc-98d4-fee5a24026d9" providerId="ADAL" clId="{181B2DF1-069F-47E0-9A21-3CDB452DDA72}" dt="2022-09-21T14:37:16.777" v="43736" actId="478"/>
          <ac:spMkLst>
            <pc:docMk/>
            <pc:sldMk cId="3456004748" sldId="416"/>
            <ac:spMk id="8" creationId="{3B3AD418-EA54-A290-E0AC-97C91E632725}"/>
          </ac:spMkLst>
        </pc:spChg>
        <pc:spChg chg="add del mod">
          <ac:chgData name="Jonathan Arsenault" userId="fdf77038-d156-48fc-98d4-fee5a24026d9" providerId="ADAL" clId="{181B2DF1-069F-47E0-9A21-3CDB452DDA72}" dt="2022-09-21T14:36:55.580" v="43730"/>
          <ac:spMkLst>
            <pc:docMk/>
            <pc:sldMk cId="3456004748" sldId="416"/>
            <ac:spMk id="9" creationId="{E3F677DC-1B71-7F91-223D-FAAF358AEAB6}"/>
          </ac:spMkLst>
        </pc:spChg>
        <pc:spChg chg="add del mod">
          <ac:chgData name="Jonathan Arsenault" userId="fdf77038-d156-48fc-98d4-fee5a24026d9" providerId="ADAL" clId="{181B2DF1-069F-47E0-9A21-3CDB452DDA72}" dt="2022-09-21T14:36:55.580" v="43730"/>
          <ac:spMkLst>
            <pc:docMk/>
            <pc:sldMk cId="3456004748" sldId="416"/>
            <ac:spMk id="10" creationId="{3691D76A-FD42-1A42-1F40-530856044440}"/>
          </ac:spMkLst>
        </pc:spChg>
        <pc:spChg chg="add mod">
          <ac:chgData name="Jonathan Arsenault" userId="fdf77038-d156-48fc-98d4-fee5a24026d9" providerId="ADAL" clId="{181B2DF1-069F-47E0-9A21-3CDB452DDA72}" dt="2022-09-22T15:07:41.569" v="47298" actId="20577"/>
          <ac:spMkLst>
            <pc:docMk/>
            <pc:sldMk cId="3456004748" sldId="416"/>
            <ac:spMk id="11" creationId="{B188F8F6-508E-6B47-0A99-0FDACEA6FD5A}"/>
          </ac:spMkLst>
        </pc:spChg>
        <pc:spChg chg="add mod">
          <ac:chgData name="Jonathan Arsenault" userId="fdf77038-d156-48fc-98d4-fee5a24026d9" providerId="ADAL" clId="{181B2DF1-069F-47E0-9A21-3CDB452DDA72}" dt="2022-09-21T14:37:28.128" v="43749" actId="20577"/>
          <ac:spMkLst>
            <pc:docMk/>
            <pc:sldMk cId="3456004748" sldId="416"/>
            <ac:spMk id="12" creationId="{DFC10CD3-92B3-98A7-BFAB-93F5D717FFED}"/>
          </ac:spMkLst>
        </pc:spChg>
      </pc:sldChg>
      <pc:sldChg chg="addSp delSp modSp new del mod modAnim modNotesTx">
        <pc:chgData name="Jonathan Arsenault" userId="fdf77038-d156-48fc-98d4-fee5a24026d9" providerId="ADAL" clId="{181B2DF1-069F-47E0-9A21-3CDB452DDA72}" dt="2022-09-21T16:44:18.500" v="45255" actId="2696"/>
        <pc:sldMkLst>
          <pc:docMk/>
          <pc:sldMk cId="452269469" sldId="417"/>
        </pc:sldMkLst>
        <pc:spChg chg="mod">
          <ac:chgData name="Jonathan Arsenault" userId="fdf77038-d156-48fc-98d4-fee5a24026d9" providerId="ADAL" clId="{181B2DF1-069F-47E0-9A21-3CDB452DDA72}" dt="2022-09-19T15:17:49.682" v="26490" actId="20577"/>
          <ac:spMkLst>
            <pc:docMk/>
            <pc:sldMk cId="452269469" sldId="417"/>
            <ac:spMk id="2" creationId="{91D4EF21-9381-50F7-9A21-84094795895C}"/>
          </ac:spMkLst>
        </pc:spChg>
        <pc:spChg chg="del">
          <ac:chgData name="Jonathan Arsenault" userId="fdf77038-d156-48fc-98d4-fee5a24026d9" providerId="ADAL" clId="{181B2DF1-069F-47E0-9A21-3CDB452DDA72}" dt="2022-09-19T14:46:12.383" v="26250"/>
          <ac:spMkLst>
            <pc:docMk/>
            <pc:sldMk cId="452269469" sldId="417"/>
            <ac:spMk id="3" creationId="{0E70091D-E6DA-66FF-6319-33833B55E59E}"/>
          </ac:spMkLst>
        </pc:spChg>
        <pc:spChg chg="del">
          <ac:chgData name="Jonathan Arsenault" userId="fdf77038-d156-48fc-98d4-fee5a24026d9" providerId="ADAL" clId="{181B2DF1-069F-47E0-9A21-3CDB452DDA72}" dt="2022-09-19T14:50:08.448" v="26289" actId="478"/>
          <ac:spMkLst>
            <pc:docMk/>
            <pc:sldMk cId="452269469" sldId="417"/>
            <ac:spMk id="5" creationId="{C6485A8F-804B-011A-D42D-C09F7492589F}"/>
          </ac:spMkLst>
        </pc:spChg>
        <pc:picChg chg="add mod">
          <ac:chgData name="Jonathan Arsenault" userId="fdf77038-d156-48fc-98d4-fee5a24026d9" providerId="ADAL" clId="{181B2DF1-069F-47E0-9A21-3CDB452DDA72}" dt="2022-09-20T12:49:38.881" v="31471" actId="1076"/>
          <ac:picMkLst>
            <pc:docMk/>
            <pc:sldMk cId="452269469" sldId="417"/>
            <ac:picMk id="6" creationId="{D3511D35-5CFF-35EA-D2B8-F6A0BC737F6C}"/>
          </ac:picMkLst>
        </pc:picChg>
        <pc:picChg chg="add mod">
          <ac:chgData name="Jonathan Arsenault" userId="fdf77038-d156-48fc-98d4-fee5a24026d9" providerId="ADAL" clId="{181B2DF1-069F-47E0-9A21-3CDB452DDA72}" dt="2022-09-20T12:22:54.196" v="31346" actId="1076"/>
          <ac:picMkLst>
            <pc:docMk/>
            <pc:sldMk cId="452269469" sldId="417"/>
            <ac:picMk id="8" creationId="{EB25BB71-EB01-DA52-F100-C9EC435C36F5}"/>
          </ac:picMkLst>
        </pc:picChg>
        <pc:picChg chg="add mod ord">
          <ac:chgData name="Jonathan Arsenault" userId="fdf77038-d156-48fc-98d4-fee5a24026d9" providerId="ADAL" clId="{181B2DF1-069F-47E0-9A21-3CDB452DDA72}" dt="2022-09-19T15:15:47.592" v="26393" actId="167"/>
          <ac:picMkLst>
            <pc:docMk/>
            <pc:sldMk cId="452269469" sldId="417"/>
            <ac:picMk id="10" creationId="{6B6F529F-306D-E145-8951-53C454F64B6D}"/>
          </ac:picMkLst>
        </pc:picChg>
        <pc:cxnChg chg="add del">
          <ac:chgData name="Jonathan Arsenault" userId="fdf77038-d156-48fc-98d4-fee5a24026d9" providerId="ADAL" clId="{181B2DF1-069F-47E0-9A21-3CDB452DDA72}" dt="2022-09-19T15:16:08.077" v="26395" actId="478"/>
          <ac:cxnSpMkLst>
            <pc:docMk/>
            <pc:sldMk cId="452269469" sldId="417"/>
            <ac:cxnSpMk id="12" creationId="{2FD48F2D-2CFB-A25E-47C3-5BFFBBC882EB}"/>
          </ac:cxnSpMkLst>
        </pc:cxnChg>
      </pc:sldChg>
      <pc:sldChg chg="add del">
        <pc:chgData name="Jonathan Arsenault" userId="fdf77038-d156-48fc-98d4-fee5a24026d9" providerId="ADAL" clId="{181B2DF1-069F-47E0-9A21-3CDB452DDA72}" dt="2022-09-20T15:00:13.465" v="32051" actId="2696"/>
        <pc:sldMkLst>
          <pc:docMk/>
          <pc:sldMk cId="2030670313" sldId="418"/>
        </pc:sldMkLst>
      </pc:sldChg>
      <pc:sldChg chg="addSp delSp modSp add mod modAnim">
        <pc:chgData name="Jonathan Arsenault" userId="fdf77038-d156-48fc-98d4-fee5a24026d9" providerId="ADAL" clId="{181B2DF1-069F-47E0-9A21-3CDB452DDA72}" dt="2022-09-22T22:12:54.056" v="48368" actId="20577"/>
        <pc:sldMkLst>
          <pc:docMk/>
          <pc:sldMk cId="286377661" sldId="419"/>
        </pc:sldMkLst>
        <pc:spChg chg="mod">
          <ac:chgData name="Jonathan Arsenault" userId="fdf77038-d156-48fc-98d4-fee5a24026d9" providerId="ADAL" clId="{181B2DF1-069F-47E0-9A21-3CDB452DDA72}" dt="2022-09-21T13:29:48.628" v="42455" actId="20577"/>
          <ac:spMkLst>
            <pc:docMk/>
            <pc:sldMk cId="286377661" sldId="419"/>
            <ac:spMk id="2" creationId="{ED29B24F-E5C3-5237-7835-1584BCA98672}"/>
          </ac:spMkLst>
        </pc:spChg>
        <pc:spChg chg="mod">
          <ac:chgData name="Jonathan Arsenault" userId="fdf77038-d156-48fc-98d4-fee5a24026d9" providerId="ADAL" clId="{181B2DF1-069F-47E0-9A21-3CDB452DDA72}" dt="2022-09-21T13:30:07.280" v="42489" actId="20577"/>
          <ac:spMkLst>
            <pc:docMk/>
            <pc:sldMk cId="286377661" sldId="419"/>
            <ac:spMk id="7" creationId="{63C5891E-14F1-D1A0-6D8D-C9079AAB160A}"/>
          </ac:spMkLst>
        </pc:spChg>
        <pc:spChg chg="mod">
          <ac:chgData name="Jonathan Arsenault" userId="fdf77038-d156-48fc-98d4-fee5a24026d9" providerId="ADAL" clId="{181B2DF1-069F-47E0-9A21-3CDB452DDA72}" dt="2022-09-22T22:12:54.056" v="48368" actId="20577"/>
          <ac:spMkLst>
            <pc:docMk/>
            <pc:sldMk cId="286377661" sldId="419"/>
            <ac:spMk id="9" creationId="{8FC592D0-95C4-6DD8-5312-A0EC41D86857}"/>
          </ac:spMkLst>
        </pc:spChg>
        <pc:spChg chg="del">
          <ac:chgData name="Jonathan Arsenault" userId="fdf77038-d156-48fc-98d4-fee5a24026d9" providerId="ADAL" clId="{181B2DF1-069F-47E0-9A21-3CDB452DDA72}" dt="2022-09-19T19:27:01.568" v="29279" actId="478"/>
          <ac:spMkLst>
            <pc:docMk/>
            <pc:sldMk cId="286377661" sldId="419"/>
            <ac:spMk id="10" creationId="{F2692DAD-AF1E-8991-BB32-FB0CF7685683}"/>
          </ac:spMkLst>
        </pc:spChg>
        <pc:spChg chg="del">
          <ac:chgData name="Jonathan Arsenault" userId="fdf77038-d156-48fc-98d4-fee5a24026d9" providerId="ADAL" clId="{181B2DF1-069F-47E0-9A21-3CDB452DDA72}" dt="2022-09-19T19:26:57.664" v="29277" actId="478"/>
          <ac:spMkLst>
            <pc:docMk/>
            <pc:sldMk cId="286377661" sldId="419"/>
            <ac:spMk id="11" creationId="{A2958E88-1687-1DC5-BA0D-24092778F401}"/>
          </ac:spMkLst>
        </pc:spChg>
        <pc:picChg chg="add del mod">
          <ac:chgData name="Jonathan Arsenault" userId="fdf77038-d156-48fc-98d4-fee5a24026d9" providerId="ADAL" clId="{181B2DF1-069F-47E0-9A21-3CDB452DDA72}" dt="2022-09-21T13:19:49.526" v="42445"/>
          <ac:picMkLst>
            <pc:docMk/>
            <pc:sldMk cId="286377661" sldId="419"/>
            <ac:picMk id="3" creationId="{AE280485-18FE-8406-81F7-62A6FD7627E4}"/>
          </ac:picMkLst>
        </pc:picChg>
        <pc:picChg chg="del">
          <ac:chgData name="Jonathan Arsenault" userId="fdf77038-d156-48fc-98d4-fee5a24026d9" providerId="ADAL" clId="{181B2DF1-069F-47E0-9A21-3CDB452DDA72}" dt="2022-09-19T19:26:59.791" v="29278" actId="478"/>
          <ac:picMkLst>
            <pc:docMk/>
            <pc:sldMk cId="286377661" sldId="419"/>
            <ac:picMk id="8" creationId="{75E227AE-5CDB-EBE2-25A1-C687935862E6}"/>
          </ac:picMkLst>
        </pc:picChg>
        <pc:picChg chg="del">
          <ac:chgData name="Jonathan Arsenault" userId="fdf77038-d156-48fc-98d4-fee5a24026d9" providerId="ADAL" clId="{181B2DF1-069F-47E0-9A21-3CDB452DDA72}" dt="2022-09-19T19:26:56.180" v="29276" actId="478"/>
          <ac:picMkLst>
            <pc:docMk/>
            <pc:sldMk cId="286377661" sldId="419"/>
            <ac:picMk id="18" creationId="{39925524-9571-6144-25F2-BC40C5FE5F6F}"/>
          </ac:picMkLst>
        </pc:picChg>
      </pc:sldChg>
      <pc:sldChg chg="delSp modSp add del mod">
        <pc:chgData name="Jonathan Arsenault" userId="fdf77038-d156-48fc-98d4-fee5a24026d9" providerId="ADAL" clId="{181B2DF1-069F-47E0-9A21-3CDB452DDA72}" dt="2022-09-21T13:16:39.867" v="42437" actId="2696"/>
        <pc:sldMkLst>
          <pc:docMk/>
          <pc:sldMk cId="1634518317" sldId="420"/>
        </pc:sldMkLst>
        <pc:spChg chg="mod">
          <ac:chgData name="Jonathan Arsenault" userId="fdf77038-d156-48fc-98d4-fee5a24026d9" providerId="ADAL" clId="{181B2DF1-069F-47E0-9A21-3CDB452DDA72}" dt="2022-09-21T13:12:49.509" v="42396" actId="21"/>
          <ac:spMkLst>
            <pc:docMk/>
            <pc:sldMk cId="1634518317" sldId="420"/>
            <ac:spMk id="9" creationId="{8FC592D0-95C4-6DD8-5312-A0EC41D86857}"/>
          </ac:spMkLst>
        </pc:spChg>
        <pc:picChg chg="del mod replST">
          <ac:chgData name="Jonathan Arsenault" userId="fdf77038-d156-48fc-98d4-fee5a24026d9" providerId="ADAL" clId="{181B2DF1-069F-47E0-9A21-3CDB452DDA72}" dt="2022-09-19T19:41:39.587" v="30569" actId="478"/>
          <ac:picMkLst>
            <pc:docMk/>
            <pc:sldMk cId="1634518317" sldId="420"/>
            <ac:picMk id="5" creationId="{FA23C9A8-BB1D-2A1A-BA76-590544482065}"/>
          </ac:picMkLst>
        </pc:picChg>
        <pc:picChg chg="del mod ord replST">
          <ac:chgData name="Jonathan Arsenault" userId="fdf77038-d156-48fc-98d4-fee5a24026d9" providerId="ADAL" clId="{181B2DF1-069F-47E0-9A21-3CDB452DDA72}" dt="2022-09-19T19:43:50.118" v="30664" actId="478"/>
          <ac:picMkLst>
            <pc:docMk/>
            <pc:sldMk cId="1634518317" sldId="420"/>
            <ac:picMk id="8" creationId="{7C21401F-A33A-0239-43B6-0D9794E4ACC0}"/>
          </ac:picMkLst>
        </pc:picChg>
        <pc:picChg chg="del mod ord replST">
          <ac:chgData name="Jonathan Arsenault" userId="fdf77038-d156-48fc-98d4-fee5a24026d9" providerId="ADAL" clId="{181B2DF1-069F-47E0-9A21-3CDB452DDA72}" dt="2022-09-19T19:43:55.909" v="30692" actId="478"/>
          <ac:picMkLst>
            <pc:docMk/>
            <pc:sldMk cId="1634518317" sldId="420"/>
            <ac:picMk id="11" creationId="{341D4A52-A088-98F5-50D4-21827AC40CD3}"/>
          </ac:picMkLst>
        </pc:picChg>
        <pc:picChg chg="mod ord replST">
          <ac:chgData name="Jonathan Arsenault" userId="fdf77038-d156-48fc-98d4-fee5a24026d9" providerId="ADAL" clId="{181B2DF1-069F-47E0-9A21-3CDB452DDA72}" dt="2022-09-20T14:26:53.818" v="31836" actId="1076"/>
          <ac:picMkLst>
            <pc:docMk/>
            <pc:sldMk cId="1634518317" sldId="420"/>
            <ac:picMk id="13" creationId="{204FD369-DC65-D52C-907B-2337A8A56ED4}"/>
          </ac:picMkLst>
        </pc:picChg>
      </pc:sldChg>
      <pc:sldChg chg="addSp delSp modSp new mod modAnim">
        <pc:chgData name="Jonathan Arsenault" userId="fdf77038-d156-48fc-98d4-fee5a24026d9" providerId="ADAL" clId="{181B2DF1-069F-47E0-9A21-3CDB452DDA72}" dt="2022-09-21T15:19:44.055" v="44561"/>
        <pc:sldMkLst>
          <pc:docMk/>
          <pc:sldMk cId="100445140" sldId="421"/>
        </pc:sldMkLst>
        <pc:spChg chg="mod">
          <ac:chgData name="Jonathan Arsenault" userId="fdf77038-d156-48fc-98d4-fee5a24026d9" providerId="ADAL" clId="{181B2DF1-069F-47E0-9A21-3CDB452DDA72}" dt="2022-09-21T13:29:59.390" v="42462"/>
          <ac:spMkLst>
            <pc:docMk/>
            <pc:sldMk cId="100445140" sldId="421"/>
            <ac:spMk id="2" creationId="{AA277196-2991-A787-2466-39BC15451552}"/>
          </ac:spMkLst>
        </pc:spChg>
        <pc:spChg chg="del mod">
          <ac:chgData name="Jonathan Arsenault" userId="fdf77038-d156-48fc-98d4-fee5a24026d9" providerId="ADAL" clId="{181B2DF1-069F-47E0-9A21-3CDB452DDA72}" dt="2022-09-20T15:28:44.502" v="32281"/>
          <ac:spMkLst>
            <pc:docMk/>
            <pc:sldMk cId="100445140" sldId="421"/>
            <ac:spMk id="3" creationId="{ADB64042-D44B-B74F-3B99-509EBEC483E8}"/>
          </ac:spMkLst>
        </pc:spChg>
        <pc:spChg chg="del">
          <ac:chgData name="Jonathan Arsenault" userId="fdf77038-d156-48fc-98d4-fee5a24026d9" providerId="ADAL" clId="{181B2DF1-069F-47E0-9A21-3CDB452DDA72}" dt="2022-09-21T13:13:32.760" v="42427" actId="478"/>
          <ac:spMkLst>
            <pc:docMk/>
            <pc:sldMk cId="100445140" sldId="421"/>
            <ac:spMk id="5" creationId="{0A0A9DF4-36D3-918A-F576-89F4EDF23C9F}"/>
          </ac:spMkLst>
        </pc:spChg>
        <pc:spChg chg="add mod">
          <ac:chgData name="Jonathan Arsenault" userId="fdf77038-d156-48fc-98d4-fee5a24026d9" providerId="ADAL" clId="{181B2DF1-069F-47E0-9A21-3CDB452DDA72}" dt="2022-09-21T13:31:02.047" v="42546" actId="20577"/>
          <ac:spMkLst>
            <pc:docMk/>
            <pc:sldMk cId="100445140" sldId="421"/>
            <ac:spMk id="6" creationId="{E73E4170-5BF7-17BF-88F1-4D8AD3E70028}"/>
          </ac:spMkLst>
        </pc:spChg>
        <pc:spChg chg="add del mod">
          <ac:chgData name="Jonathan Arsenault" userId="fdf77038-d156-48fc-98d4-fee5a24026d9" providerId="ADAL" clId="{181B2DF1-069F-47E0-9A21-3CDB452DDA72}" dt="2022-09-20T15:39:33.031" v="32382" actId="478"/>
          <ac:spMkLst>
            <pc:docMk/>
            <pc:sldMk cId="100445140" sldId="421"/>
            <ac:spMk id="11" creationId="{FDBC4694-01F8-2383-0129-F89D30290BBD}"/>
          </ac:spMkLst>
        </pc:spChg>
        <pc:spChg chg="add mod">
          <ac:chgData name="Jonathan Arsenault" userId="fdf77038-d156-48fc-98d4-fee5a24026d9" providerId="ADAL" clId="{181B2DF1-069F-47E0-9A21-3CDB452DDA72}" dt="2022-09-21T13:30:49.779" v="42517" actId="27636"/>
          <ac:spMkLst>
            <pc:docMk/>
            <pc:sldMk cId="100445140" sldId="421"/>
            <ac:spMk id="12" creationId="{89F0D548-314D-9C3F-4DF3-E4D2523CBB2B}"/>
          </ac:spMkLst>
        </pc:spChg>
        <pc:graphicFrameChg chg="add del mod modGraphic">
          <ac:chgData name="Jonathan Arsenault" userId="fdf77038-d156-48fc-98d4-fee5a24026d9" providerId="ADAL" clId="{181B2DF1-069F-47E0-9A21-3CDB452DDA72}" dt="2022-09-20T15:29:01.576" v="32288" actId="478"/>
          <ac:graphicFrameMkLst>
            <pc:docMk/>
            <pc:sldMk cId="100445140" sldId="421"/>
            <ac:graphicFrameMk id="6" creationId="{CFB9E633-96FE-E51B-8E8B-FAE5E5311827}"/>
          </ac:graphicFrameMkLst>
        </pc:graphicFrameChg>
        <pc:picChg chg="add mod">
          <ac:chgData name="Jonathan Arsenault" userId="fdf77038-d156-48fc-98d4-fee5a24026d9" providerId="ADAL" clId="{181B2DF1-069F-47E0-9A21-3CDB452DDA72}" dt="2022-09-21T13:30:51.468" v="42518" actId="1076"/>
          <ac:picMkLst>
            <pc:docMk/>
            <pc:sldMk cId="100445140" sldId="421"/>
            <ac:picMk id="3" creationId="{97F9D29E-7BAE-719B-41FF-C248B9ECF168}"/>
          </ac:picMkLst>
        </pc:picChg>
        <pc:picChg chg="add mod">
          <ac:chgData name="Jonathan Arsenault" userId="fdf77038-d156-48fc-98d4-fee5a24026d9" providerId="ADAL" clId="{181B2DF1-069F-47E0-9A21-3CDB452DDA72}" dt="2022-09-21T13:30:39.074" v="42513" actId="14100"/>
          <ac:picMkLst>
            <pc:docMk/>
            <pc:sldMk cId="100445140" sldId="421"/>
            <ac:picMk id="8" creationId="{C5AC3488-290B-A76C-3427-8BB486BD1C96}"/>
          </ac:picMkLst>
        </pc:picChg>
        <pc:picChg chg="add mod">
          <ac:chgData name="Jonathan Arsenault" userId="fdf77038-d156-48fc-98d4-fee5a24026d9" providerId="ADAL" clId="{181B2DF1-069F-47E0-9A21-3CDB452DDA72}" dt="2022-09-21T13:30:46.617" v="42515" actId="1076"/>
          <ac:picMkLst>
            <pc:docMk/>
            <pc:sldMk cId="100445140" sldId="421"/>
            <ac:picMk id="10" creationId="{1ABE4D35-E59A-088B-47FB-FC901F24611F}"/>
          </ac:picMkLst>
        </pc:picChg>
        <pc:cxnChg chg="add mod">
          <ac:chgData name="Jonathan Arsenault" userId="fdf77038-d156-48fc-98d4-fee5a24026d9" providerId="ADAL" clId="{181B2DF1-069F-47E0-9A21-3CDB452DDA72}" dt="2022-09-21T14:22:26.427" v="42737" actId="1582"/>
          <ac:cxnSpMkLst>
            <pc:docMk/>
            <pc:sldMk cId="100445140" sldId="421"/>
            <ac:cxnSpMk id="9" creationId="{6D98BEC5-5B85-4650-84B1-F0FD88E911EF}"/>
          </ac:cxnSpMkLst>
        </pc:cxnChg>
        <pc:cxnChg chg="add mod">
          <ac:chgData name="Jonathan Arsenault" userId="fdf77038-d156-48fc-98d4-fee5a24026d9" providerId="ADAL" clId="{181B2DF1-069F-47E0-9A21-3CDB452DDA72}" dt="2022-09-21T14:22:26.427" v="42737" actId="1582"/>
          <ac:cxnSpMkLst>
            <pc:docMk/>
            <pc:sldMk cId="100445140" sldId="421"/>
            <ac:cxnSpMk id="13" creationId="{F4C6ACBD-9517-B17F-ACB3-76550CDB888B}"/>
          </ac:cxnSpMkLst>
        </pc:cxnChg>
      </pc:sldChg>
      <pc:sldChg chg="addSp delSp modSp add mod modAnim modNotesTx">
        <pc:chgData name="Jonathan Arsenault" userId="fdf77038-d156-48fc-98d4-fee5a24026d9" providerId="ADAL" clId="{181B2DF1-069F-47E0-9A21-3CDB452DDA72}" dt="2022-09-22T13:48:22.940" v="47043" actId="20577"/>
        <pc:sldMkLst>
          <pc:docMk/>
          <pc:sldMk cId="4157950294" sldId="422"/>
        </pc:sldMkLst>
        <pc:spChg chg="mod">
          <ac:chgData name="Jonathan Arsenault" userId="fdf77038-d156-48fc-98d4-fee5a24026d9" providerId="ADAL" clId="{181B2DF1-069F-47E0-9A21-3CDB452DDA72}" dt="2022-09-21T13:31:21.644" v="42551"/>
          <ac:spMkLst>
            <pc:docMk/>
            <pc:sldMk cId="4157950294" sldId="422"/>
            <ac:spMk id="2" creationId="{AA277196-2991-A787-2466-39BC15451552}"/>
          </ac:spMkLst>
        </pc:spChg>
        <pc:spChg chg="mod">
          <ac:chgData name="Jonathan Arsenault" userId="fdf77038-d156-48fc-98d4-fee5a24026d9" providerId="ADAL" clId="{181B2DF1-069F-47E0-9A21-3CDB452DDA72}" dt="2022-09-21T13:31:29.505" v="42560" actId="20577"/>
          <ac:spMkLst>
            <pc:docMk/>
            <pc:sldMk cId="4157950294" sldId="422"/>
            <ac:spMk id="5" creationId="{0A0A9DF4-36D3-918A-F576-89F4EDF23C9F}"/>
          </ac:spMkLst>
        </pc:spChg>
        <pc:spChg chg="add del mod">
          <ac:chgData name="Jonathan Arsenault" userId="fdf77038-d156-48fc-98d4-fee5a24026d9" providerId="ADAL" clId="{181B2DF1-069F-47E0-9A21-3CDB452DDA72}" dt="2022-09-20T15:32:33.278" v="32350" actId="478"/>
          <ac:spMkLst>
            <pc:docMk/>
            <pc:sldMk cId="4157950294" sldId="422"/>
            <ac:spMk id="7" creationId="{272BC4B1-9520-3FB9-F16C-628EEE6665C3}"/>
          </ac:spMkLst>
        </pc:spChg>
        <pc:spChg chg="add mod">
          <ac:chgData name="Jonathan Arsenault" userId="fdf77038-d156-48fc-98d4-fee5a24026d9" providerId="ADAL" clId="{181B2DF1-069F-47E0-9A21-3CDB452DDA72}" dt="2022-09-21T14:22:53.749" v="42740" actId="12"/>
          <ac:spMkLst>
            <pc:docMk/>
            <pc:sldMk cId="4157950294" sldId="422"/>
            <ac:spMk id="8" creationId="{B6F5AF75-5C06-222F-AC5A-5559F1B7EFDA}"/>
          </ac:spMkLst>
        </pc:spChg>
        <pc:spChg chg="add mod">
          <ac:chgData name="Jonathan Arsenault" userId="fdf77038-d156-48fc-98d4-fee5a24026d9" providerId="ADAL" clId="{181B2DF1-069F-47E0-9A21-3CDB452DDA72}" dt="2022-09-22T13:30:13.271" v="46620" actId="14100"/>
          <ac:spMkLst>
            <pc:docMk/>
            <pc:sldMk cId="4157950294" sldId="422"/>
            <ac:spMk id="9" creationId="{5E4702DA-6CA5-8E0A-D6CD-72767D443CC9}"/>
          </ac:spMkLst>
        </pc:spChg>
        <pc:spChg chg="add del mod">
          <ac:chgData name="Jonathan Arsenault" userId="fdf77038-d156-48fc-98d4-fee5a24026d9" providerId="ADAL" clId="{181B2DF1-069F-47E0-9A21-3CDB452DDA72}" dt="2022-09-21T14:26:24.890" v="42998" actId="478"/>
          <ac:spMkLst>
            <pc:docMk/>
            <pc:sldMk cId="4157950294" sldId="422"/>
            <ac:spMk id="10" creationId="{B6AB0260-ABA6-C3C6-F6D7-83F132F5D353}"/>
          </ac:spMkLst>
        </pc:spChg>
        <pc:graphicFrameChg chg="add del mod modGraphic">
          <ac:chgData name="Jonathan Arsenault" userId="fdf77038-d156-48fc-98d4-fee5a24026d9" providerId="ADAL" clId="{181B2DF1-069F-47E0-9A21-3CDB452DDA72}" dt="2022-09-22T13:29:50.261" v="46611"/>
          <ac:graphicFrameMkLst>
            <pc:docMk/>
            <pc:sldMk cId="4157950294" sldId="422"/>
            <ac:graphicFrameMk id="3" creationId="{B1382203-B89C-8B80-FC25-72A79A9D2F58}"/>
          </ac:graphicFrameMkLst>
        </pc:graphicFrameChg>
        <pc:graphicFrameChg chg="mod modGraphic">
          <ac:chgData name="Jonathan Arsenault" userId="fdf77038-d156-48fc-98d4-fee5a24026d9" providerId="ADAL" clId="{181B2DF1-069F-47E0-9A21-3CDB452DDA72}" dt="2022-09-22T13:46:02.550" v="47028" actId="1076"/>
          <ac:graphicFrameMkLst>
            <pc:docMk/>
            <pc:sldMk cId="4157950294" sldId="422"/>
            <ac:graphicFrameMk id="6" creationId="{CFB9E633-96FE-E51B-8E8B-FAE5E5311827}"/>
          </ac:graphicFrameMkLst>
        </pc:graphicFrameChg>
        <pc:graphicFrameChg chg="add del mod modGraphic">
          <ac:chgData name="Jonathan Arsenault" userId="fdf77038-d156-48fc-98d4-fee5a24026d9" providerId="ADAL" clId="{181B2DF1-069F-47E0-9A21-3CDB452DDA72}" dt="2022-09-22T13:45:51.068" v="47025" actId="478"/>
          <ac:graphicFrameMkLst>
            <pc:docMk/>
            <pc:sldMk cId="4157950294" sldId="422"/>
            <ac:graphicFrameMk id="7" creationId="{3D800779-700C-D569-6823-068AB57DF089}"/>
          </ac:graphicFrameMkLst>
        </pc:graphicFrameChg>
        <pc:picChg chg="add del mod">
          <ac:chgData name="Jonathan Arsenault" userId="fdf77038-d156-48fc-98d4-fee5a24026d9" providerId="ADAL" clId="{181B2DF1-069F-47E0-9A21-3CDB452DDA72}" dt="2022-09-21T14:21:00.798" v="42728" actId="478"/>
          <ac:picMkLst>
            <pc:docMk/>
            <pc:sldMk cId="4157950294" sldId="422"/>
            <ac:picMk id="7" creationId="{316470F7-5DFC-BECA-C8D9-5B00D20F1FBB}"/>
          </ac:picMkLst>
        </pc:picChg>
        <pc:picChg chg="del">
          <ac:chgData name="Jonathan Arsenault" userId="fdf77038-d156-48fc-98d4-fee5a24026d9" providerId="ADAL" clId="{181B2DF1-069F-47E0-9A21-3CDB452DDA72}" dt="2022-09-20T15:32:25.395" v="32348" actId="478"/>
          <ac:picMkLst>
            <pc:docMk/>
            <pc:sldMk cId="4157950294" sldId="422"/>
            <ac:picMk id="8" creationId="{C5AC3488-290B-A76C-3427-8BB486BD1C96}"/>
          </ac:picMkLst>
        </pc:picChg>
      </pc:sldChg>
      <pc:sldChg chg="modSp add mod modAnim modNotesTx">
        <pc:chgData name="Jonathan Arsenault" userId="fdf77038-d156-48fc-98d4-fee5a24026d9" providerId="ADAL" clId="{181B2DF1-069F-47E0-9A21-3CDB452DDA72}" dt="2022-09-22T00:10:29.645" v="45891"/>
        <pc:sldMkLst>
          <pc:docMk/>
          <pc:sldMk cId="1692517916" sldId="423"/>
        </pc:sldMkLst>
        <pc:picChg chg="mod">
          <ac:chgData name="Jonathan Arsenault" userId="fdf77038-d156-48fc-98d4-fee5a24026d9" providerId="ADAL" clId="{181B2DF1-069F-47E0-9A21-3CDB452DDA72}" dt="2022-09-22T00:05:06.847" v="45884"/>
          <ac:picMkLst>
            <pc:docMk/>
            <pc:sldMk cId="1692517916" sldId="423"/>
            <ac:picMk id="6" creationId="{D3511D35-5CFF-35EA-D2B8-F6A0BC737F6C}"/>
          </ac:picMkLst>
        </pc:picChg>
        <pc:picChg chg="ord">
          <ac:chgData name="Jonathan Arsenault" userId="fdf77038-d156-48fc-98d4-fee5a24026d9" providerId="ADAL" clId="{181B2DF1-069F-47E0-9A21-3CDB452DDA72}" dt="2022-09-20T15:56:42.935" v="32557" actId="167"/>
          <ac:picMkLst>
            <pc:docMk/>
            <pc:sldMk cId="1692517916" sldId="423"/>
            <ac:picMk id="8" creationId="{EB25BB71-EB01-DA52-F100-C9EC435C36F5}"/>
          </ac:picMkLst>
        </pc:picChg>
        <pc:picChg chg="ord">
          <ac:chgData name="Jonathan Arsenault" userId="fdf77038-d156-48fc-98d4-fee5a24026d9" providerId="ADAL" clId="{181B2DF1-069F-47E0-9A21-3CDB452DDA72}" dt="2022-09-20T15:58:10.857" v="32566" actId="167"/>
          <ac:picMkLst>
            <pc:docMk/>
            <pc:sldMk cId="1692517916" sldId="423"/>
            <ac:picMk id="10" creationId="{6B6F529F-306D-E145-8951-53C454F64B6D}"/>
          </ac:picMkLst>
        </pc:picChg>
      </pc:sldChg>
      <pc:sldChg chg="modSp add mod ord modAnim modNotesTx">
        <pc:chgData name="Jonathan Arsenault" userId="fdf77038-d156-48fc-98d4-fee5a24026d9" providerId="ADAL" clId="{181B2DF1-069F-47E0-9A21-3CDB452DDA72}" dt="2022-09-22T14:46:23.856" v="47090"/>
        <pc:sldMkLst>
          <pc:docMk/>
          <pc:sldMk cId="1306248494" sldId="424"/>
        </pc:sldMkLst>
        <pc:picChg chg="mod">
          <ac:chgData name="Jonathan Arsenault" userId="fdf77038-d156-48fc-98d4-fee5a24026d9" providerId="ADAL" clId="{181B2DF1-069F-47E0-9A21-3CDB452DDA72}" dt="2022-09-20T15:53:38.995" v="32556" actId="1076"/>
          <ac:picMkLst>
            <pc:docMk/>
            <pc:sldMk cId="1306248494" sldId="424"/>
            <ac:picMk id="6" creationId="{D3511D35-5CFF-35EA-D2B8-F6A0BC737F6C}"/>
          </ac:picMkLst>
        </pc:picChg>
      </pc:sldChg>
      <pc:sldChg chg="delSp modSp add mod modNotesTx">
        <pc:chgData name="Jonathan Arsenault" userId="fdf77038-d156-48fc-98d4-fee5a24026d9" providerId="ADAL" clId="{181B2DF1-069F-47E0-9A21-3CDB452DDA72}" dt="2022-09-20T19:08:56.393" v="42169" actId="12385"/>
        <pc:sldMkLst>
          <pc:docMk/>
          <pc:sldMk cId="1215314720" sldId="425"/>
        </pc:sldMkLst>
        <pc:spChg chg="mod">
          <ac:chgData name="Jonathan Arsenault" userId="fdf77038-d156-48fc-98d4-fee5a24026d9" providerId="ADAL" clId="{181B2DF1-069F-47E0-9A21-3CDB452DDA72}" dt="2022-09-20T19:05:51.867" v="41580" actId="14100"/>
          <ac:spMkLst>
            <pc:docMk/>
            <pc:sldMk cId="1215314720" sldId="425"/>
            <ac:spMk id="9" creationId="{8FC592D0-95C4-6DD8-5312-A0EC41D86857}"/>
          </ac:spMkLst>
        </pc:spChg>
        <pc:graphicFrameChg chg="mod modGraphic">
          <ac:chgData name="Jonathan Arsenault" userId="fdf77038-d156-48fc-98d4-fee5a24026d9" providerId="ADAL" clId="{181B2DF1-069F-47E0-9A21-3CDB452DDA72}" dt="2022-09-20T19:08:56.393" v="42169" actId="12385"/>
          <ac:graphicFrameMkLst>
            <pc:docMk/>
            <pc:sldMk cId="1215314720" sldId="425"/>
            <ac:graphicFrameMk id="3" creationId="{A8620CDF-8233-B2BF-0146-D6551777406E}"/>
          </ac:graphicFrameMkLst>
        </pc:graphicFrameChg>
        <pc:graphicFrameChg chg="del">
          <ac:chgData name="Jonathan Arsenault" userId="fdf77038-d156-48fc-98d4-fee5a24026d9" providerId="ADAL" clId="{181B2DF1-069F-47E0-9A21-3CDB452DDA72}" dt="2022-09-20T19:03:59.292" v="41332" actId="478"/>
          <ac:graphicFrameMkLst>
            <pc:docMk/>
            <pc:sldMk cId="1215314720" sldId="425"/>
            <ac:graphicFrameMk id="5" creationId="{92082B27-C630-4BA3-BDF2-6D0ED99CF70A}"/>
          </ac:graphicFrameMkLst>
        </pc:graphicFrameChg>
      </pc:sldChg>
      <pc:sldChg chg="modSp mod">
        <pc:chgData name="Jonathan Arsenault" userId="fdf77038-d156-48fc-98d4-fee5a24026d9" providerId="ADAL" clId="{181B2DF1-069F-47E0-9A21-3CDB452DDA72}" dt="2022-09-22T15:08:52.623" v="47320"/>
        <pc:sldMkLst>
          <pc:docMk/>
          <pc:sldMk cId="2103800368" sldId="426"/>
        </pc:sldMkLst>
        <pc:spChg chg="mod">
          <ac:chgData name="Jonathan Arsenault" userId="fdf77038-d156-48fc-98d4-fee5a24026d9" providerId="ADAL" clId="{181B2DF1-069F-47E0-9A21-3CDB452DDA72}" dt="2022-09-22T15:08:52.623" v="47320"/>
          <ac:spMkLst>
            <pc:docMk/>
            <pc:sldMk cId="2103800368" sldId="426"/>
            <ac:spMk id="3" creationId="{39DD6893-CB90-2C75-9C86-53068253C658}"/>
          </ac:spMkLst>
        </pc:spChg>
      </pc:sldChg>
      <pc:sldChg chg="addSp delSp modSp mod modAnim">
        <pc:chgData name="Jonathan Arsenault" userId="fdf77038-d156-48fc-98d4-fee5a24026d9" providerId="ADAL" clId="{181B2DF1-069F-47E0-9A21-3CDB452DDA72}" dt="2022-09-22T15:12:48.673" v="47653" actId="113"/>
        <pc:sldMkLst>
          <pc:docMk/>
          <pc:sldMk cId="3803047359" sldId="428"/>
        </pc:sldMkLst>
        <pc:spChg chg="mod">
          <ac:chgData name="Jonathan Arsenault" userId="fdf77038-d156-48fc-98d4-fee5a24026d9" providerId="ADAL" clId="{181B2DF1-069F-47E0-9A21-3CDB452DDA72}" dt="2022-09-22T15:12:48.673" v="47653" actId="113"/>
          <ac:spMkLst>
            <pc:docMk/>
            <pc:sldMk cId="3803047359" sldId="428"/>
            <ac:spMk id="3" creationId="{62366DB6-7CDB-D4F0-C064-616CC491B619}"/>
          </ac:spMkLst>
        </pc:spChg>
        <pc:spChg chg="del">
          <ac:chgData name="Jonathan Arsenault" userId="fdf77038-d156-48fc-98d4-fee5a24026d9" providerId="ADAL" clId="{181B2DF1-069F-47E0-9A21-3CDB452DDA72}" dt="2022-09-21T12:58:14.662" v="42346" actId="478"/>
          <ac:spMkLst>
            <pc:docMk/>
            <pc:sldMk cId="3803047359" sldId="428"/>
            <ac:spMk id="5" creationId="{0FA336E9-43FC-5724-F110-E7BB3AF1A08E}"/>
          </ac:spMkLst>
        </pc:spChg>
        <pc:spChg chg="add mod">
          <ac:chgData name="Jonathan Arsenault" userId="fdf77038-d156-48fc-98d4-fee5a24026d9" providerId="ADAL" clId="{181B2DF1-069F-47E0-9A21-3CDB452DDA72}" dt="2022-09-21T15:39:26.256" v="44917" actId="1076"/>
          <ac:spMkLst>
            <pc:docMk/>
            <pc:sldMk cId="3803047359" sldId="428"/>
            <ac:spMk id="30" creationId="{705090B7-3AFE-6FF3-93CC-395BBC39260F}"/>
          </ac:spMkLst>
        </pc:spChg>
        <pc:grpChg chg="add del mod">
          <ac:chgData name="Jonathan Arsenault" userId="fdf77038-d156-48fc-98d4-fee5a24026d9" providerId="ADAL" clId="{181B2DF1-069F-47E0-9A21-3CDB452DDA72}" dt="2022-09-21T15:40:41.697" v="44957" actId="165"/>
          <ac:grpSpMkLst>
            <pc:docMk/>
            <pc:sldMk cId="3803047359" sldId="428"/>
            <ac:grpSpMk id="31" creationId="{90C819C0-77BB-8781-7B09-45C0B386E9BD}"/>
          </ac:grpSpMkLst>
        </pc:grpChg>
        <pc:picChg chg="del mod replST">
          <ac:chgData name="Jonathan Arsenault" userId="fdf77038-d156-48fc-98d4-fee5a24026d9" providerId="ADAL" clId="{181B2DF1-069F-47E0-9A21-3CDB452DDA72}" dt="2022-09-22T15:12:24.332" v="47593" actId="478"/>
          <ac:picMkLst>
            <pc:docMk/>
            <pc:sldMk cId="3803047359" sldId="428"/>
            <ac:picMk id="6" creationId="{893D7EB2-BA1D-C9EB-DAE2-496E34C4E7CC}"/>
          </ac:picMkLst>
        </pc:picChg>
        <pc:picChg chg="add mod">
          <ac:chgData name="Jonathan Arsenault" userId="fdf77038-d156-48fc-98d4-fee5a24026d9" providerId="ADAL" clId="{181B2DF1-069F-47E0-9A21-3CDB452DDA72}" dt="2022-09-21T15:40:11.688" v="44955" actId="1038"/>
          <ac:picMkLst>
            <pc:docMk/>
            <pc:sldMk cId="3803047359" sldId="428"/>
            <ac:picMk id="7" creationId="{17C26215-E97D-9C63-E445-DF2D5ABEB020}"/>
          </ac:picMkLst>
        </pc:picChg>
        <pc:picChg chg="add del mod">
          <ac:chgData name="Jonathan Arsenault" userId="fdf77038-d156-48fc-98d4-fee5a24026d9" providerId="ADAL" clId="{181B2DF1-069F-47E0-9A21-3CDB452DDA72}" dt="2022-09-22T15:11:34.694" v="47515"/>
          <ac:picMkLst>
            <pc:docMk/>
            <pc:sldMk cId="3803047359" sldId="428"/>
            <ac:picMk id="8" creationId="{F35ED4F9-15D6-2B23-4645-79177B4E7D27}"/>
          </ac:picMkLst>
        </pc:picChg>
        <pc:picChg chg="add mod topLvl">
          <ac:chgData name="Jonathan Arsenault" userId="fdf77038-d156-48fc-98d4-fee5a24026d9" providerId="ADAL" clId="{181B2DF1-069F-47E0-9A21-3CDB452DDA72}" dt="2022-09-21T15:40:41.697" v="44957" actId="165"/>
          <ac:picMkLst>
            <pc:docMk/>
            <pc:sldMk cId="3803047359" sldId="428"/>
            <ac:picMk id="9" creationId="{918C98DE-9417-4CE9-E7CC-407A93131551}"/>
          </ac:picMkLst>
        </pc:picChg>
        <pc:picChg chg="add del mod">
          <ac:chgData name="Jonathan Arsenault" userId="fdf77038-d156-48fc-98d4-fee5a24026d9" providerId="ADAL" clId="{181B2DF1-069F-47E0-9A21-3CDB452DDA72}" dt="2022-09-22T15:12:21.839" v="47591"/>
          <ac:picMkLst>
            <pc:docMk/>
            <pc:sldMk cId="3803047359" sldId="428"/>
            <ac:picMk id="10" creationId="{E9B981D6-A973-B9B1-21B4-32557B0DA859}"/>
          </ac:picMkLst>
        </pc:picChg>
        <pc:picChg chg="add mod topLvl">
          <ac:chgData name="Jonathan Arsenault" userId="fdf77038-d156-48fc-98d4-fee5a24026d9" providerId="ADAL" clId="{181B2DF1-069F-47E0-9A21-3CDB452DDA72}" dt="2022-09-21T15:40:41.697" v="44957" actId="165"/>
          <ac:picMkLst>
            <pc:docMk/>
            <pc:sldMk cId="3803047359" sldId="428"/>
            <ac:picMk id="11" creationId="{E6A5738D-922C-CC2F-4E30-2DA963883B0D}"/>
          </ac:picMkLst>
        </pc:picChg>
        <pc:picChg chg="del mod ord replST delST">
          <ac:chgData name="Jonathan Arsenault" userId="fdf77038-d156-48fc-98d4-fee5a24026d9" providerId="ADAL" clId="{181B2DF1-069F-47E0-9A21-3CDB452DDA72}" dt="2022-09-22T15:12:20.668" v="47589"/>
          <ac:picMkLst>
            <pc:docMk/>
            <pc:sldMk cId="3803047359" sldId="428"/>
            <ac:picMk id="13" creationId="{7EC0BDCF-0BF1-852B-526F-10BB26144FC0}"/>
          </ac:picMkLst>
        </pc:picChg>
        <pc:picChg chg="add mod topLvl">
          <ac:chgData name="Jonathan Arsenault" userId="fdf77038-d156-48fc-98d4-fee5a24026d9" providerId="ADAL" clId="{181B2DF1-069F-47E0-9A21-3CDB452DDA72}" dt="2022-09-21T15:40:41.697" v="44957" actId="165"/>
          <ac:picMkLst>
            <pc:docMk/>
            <pc:sldMk cId="3803047359" sldId="428"/>
            <ac:picMk id="19" creationId="{C70F1004-B80C-AE08-04E9-990083E21992}"/>
          </ac:picMkLst>
        </pc:picChg>
        <pc:picChg chg="add mod topLvl">
          <ac:chgData name="Jonathan Arsenault" userId="fdf77038-d156-48fc-98d4-fee5a24026d9" providerId="ADAL" clId="{181B2DF1-069F-47E0-9A21-3CDB452DDA72}" dt="2022-09-21T15:40:41.697" v="44957" actId="165"/>
          <ac:picMkLst>
            <pc:docMk/>
            <pc:sldMk cId="3803047359" sldId="428"/>
            <ac:picMk id="25" creationId="{04779246-C8A8-4FA8-D521-87A99EC0201B}"/>
          </ac:picMkLst>
        </pc:picChg>
        <pc:cxnChg chg="add del">
          <ac:chgData name="Jonathan Arsenault" userId="fdf77038-d156-48fc-98d4-fee5a24026d9" providerId="ADAL" clId="{181B2DF1-069F-47E0-9A21-3CDB452DDA72}" dt="2022-09-21T13:00:32.466" v="42361" actId="11529"/>
          <ac:cxnSpMkLst>
            <pc:docMk/>
            <pc:sldMk cId="3803047359" sldId="428"/>
            <ac:cxnSpMk id="13" creationId="{4DBC02A7-93A5-AB80-B37A-D97342283BCE}"/>
          </ac:cxnSpMkLst>
        </pc:cxnChg>
        <pc:cxnChg chg="add mod topLvl">
          <ac:chgData name="Jonathan Arsenault" userId="fdf77038-d156-48fc-98d4-fee5a24026d9" providerId="ADAL" clId="{181B2DF1-069F-47E0-9A21-3CDB452DDA72}" dt="2022-09-21T15:40:41.697" v="44957" actId="165"/>
          <ac:cxnSpMkLst>
            <pc:docMk/>
            <pc:sldMk cId="3803047359" sldId="428"/>
            <ac:cxnSpMk id="15" creationId="{C0491027-EA58-2217-7D5A-1F0D14218983}"/>
          </ac:cxnSpMkLst>
        </pc:cxnChg>
        <pc:cxnChg chg="add mod topLvl">
          <ac:chgData name="Jonathan Arsenault" userId="fdf77038-d156-48fc-98d4-fee5a24026d9" providerId="ADAL" clId="{181B2DF1-069F-47E0-9A21-3CDB452DDA72}" dt="2022-09-21T15:40:41.697" v="44957" actId="165"/>
          <ac:cxnSpMkLst>
            <pc:docMk/>
            <pc:sldMk cId="3803047359" sldId="428"/>
            <ac:cxnSpMk id="21" creationId="{B19CD9A8-D8B4-F876-E553-565CBDE493FD}"/>
          </ac:cxnSpMkLst>
        </pc:cxnChg>
        <pc:cxnChg chg="add mod topLvl">
          <ac:chgData name="Jonathan Arsenault" userId="fdf77038-d156-48fc-98d4-fee5a24026d9" providerId="ADAL" clId="{181B2DF1-069F-47E0-9A21-3CDB452DDA72}" dt="2022-09-21T15:40:41.697" v="44957" actId="165"/>
          <ac:cxnSpMkLst>
            <pc:docMk/>
            <pc:sldMk cId="3803047359" sldId="428"/>
            <ac:cxnSpMk id="27" creationId="{793DBBB1-5814-DF34-EFDE-297344266256}"/>
          </ac:cxnSpMkLst>
        </pc:cxnChg>
      </pc:sldChg>
      <pc:sldChg chg="add">
        <pc:chgData name="Jonathan Arsenault" userId="fdf77038-d156-48fc-98d4-fee5a24026d9" providerId="ADAL" clId="{181B2DF1-069F-47E0-9A21-3CDB452DDA72}" dt="2022-09-21T23:32:54.012" v="45565"/>
        <pc:sldMkLst>
          <pc:docMk/>
          <pc:sldMk cId="1527526451" sldId="429"/>
        </pc:sldMkLst>
      </pc:sldChg>
      <pc:sldChg chg="addSp delSp modSp add del mod">
        <pc:chgData name="Jonathan Arsenault" userId="fdf77038-d156-48fc-98d4-fee5a24026d9" providerId="ADAL" clId="{181B2DF1-069F-47E0-9A21-3CDB452DDA72}" dt="2022-09-21T23:32:50.698" v="45564" actId="2696"/>
        <pc:sldMkLst>
          <pc:docMk/>
          <pc:sldMk cId="2569588266" sldId="429"/>
        </pc:sldMkLst>
        <pc:graphicFrameChg chg="del">
          <ac:chgData name="Jonathan Arsenault" userId="fdf77038-d156-48fc-98d4-fee5a24026d9" providerId="ADAL" clId="{181B2DF1-069F-47E0-9A21-3CDB452DDA72}" dt="2022-09-21T14:18:44.811" v="42677" actId="478"/>
          <ac:graphicFrameMkLst>
            <pc:docMk/>
            <pc:sldMk cId="2569588266" sldId="429"/>
            <ac:graphicFrameMk id="6" creationId="{CFB9E633-96FE-E51B-8E8B-FAE5E5311827}"/>
          </ac:graphicFrameMkLst>
        </pc:graphicFrameChg>
        <pc:picChg chg="del mod">
          <ac:chgData name="Jonathan Arsenault" userId="fdf77038-d156-48fc-98d4-fee5a24026d9" providerId="ADAL" clId="{181B2DF1-069F-47E0-9A21-3CDB452DDA72}" dt="2022-09-21T14:19:56.845" v="42702" actId="478"/>
          <ac:picMkLst>
            <pc:docMk/>
            <pc:sldMk cId="2569588266" sldId="429"/>
            <ac:picMk id="7" creationId="{316470F7-5DFC-BECA-C8D9-5B00D20F1FBB}"/>
          </ac:picMkLst>
        </pc:picChg>
        <pc:picChg chg="add mod">
          <ac:chgData name="Jonathan Arsenault" userId="fdf77038-d156-48fc-98d4-fee5a24026d9" providerId="ADAL" clId="{181B2DF1-069F-47E0-9A21-3CDB452DDA72}" dt="2022-09-21T14:20:41.064" v="42718" actId="1076"/>
          <ac:picMkLst>
            <pc:docMk/>
            <pc:sldMk cId="2569588266" sldId="429"/>
            <ac:picMk id="8" creationId="{B5BEDEE1-5E94-3370-1577-185CD02BE876}"/>
          </ac:picMkLst>
        </pc:picChg>
        <pc:picChg chg="add mod">
          <ac:chgData name="Jonathan Arsenault" userId="fdf77038-d156-48fc-98d4-fee5a24026d9" providerId="ADAL" clId="{181B2DF1-069F-47E0-9A21-3CDB452DDA72}" dt="2022-09-21T14:20:27.082" v="42715" actId="1076"/>
          <ac:picMkLst>
            <pc:docMk/>
            <pc:sldMk cId="2569588266" sldId="429"/>
            <ac:picMk id="10" creationId="{6E1600AB-FCBF-E503-ED54-096399064BB6}"/>
          </ac:picMkLst>
        </pc:picChg>
      </pc:sldChg>
      <pc:sldChg chg="delSp modSp add del mod ord">
        <pc:chgData name="Jonathan Arsenault" userId="fdf77038-d156-48fc-98d4-fee5a24026d9" providerId="ADAL" clId="{181B2DF1-069F-47E0-9A21-3CDB452DDA72}" dt="2022-09-21T23:32:50.698" v="45564" actId="2696"/>
        <pc:sldMkLst>
          <pc:docMk/>
          <pc:sldMk cId="20961858" sldId="430"/>
        </pc:sldMkLst>
        <pc:picChg chg="mod">
          <ac:chgData name="Jonathan Arsenault" userId="fdf77038-d156-48fc-98d4-fee5a24026d9" providerId="ADAL" clId="{181B2DF1-069F-47E0-9A21-3CDB452DDA72}" dt="2022-09-21T14:20:59.247" v="42727" actId="1076"/>
          <ac:picMkLst>
            <pc:docMk/>
            <pc:sldMk cId="20961858" sldId="430"/>
            <ac:picMk id="7" creationId="{316470F7-5DFC-BECA-C8D9-5B00D20F1FBB}"/>
          </ac:picMkLst>
        </pc:picChg>
        <pc:picChg chg="del">
          <ac:chgData name="Jonathan Arsenault" userId="fdf77038-d156-48fc-98d4-fee5a24026d9" providerId="ADAL" clId="{181B2DF1-069F-47E0-9A21-3CDB452DDA72}" dt="2022-09-21T14:20:52.077" v="42722" actId="478"/>
          <ac:picMkLst>
            <pc:docMk/>
            <pc:sldMk cId="20961858" sldId="430"/>
            <ac:picMk id="8" creationId="{B5BEDEE1-5E94-3370-1577-185CD02BE876}"/>
          </ac:picMkLst>
        </pc:picChg>
        <pc:picChg chg="del">
          <ac:chgData name="Jonathan Arsenault" userId="fdf77038-d156-48fc-98d4-fee5a24026d9" providerId="ADAL" clId="{181B2DF1-069F-47E0-9A21-3CDB452DDA72}" dt="2022-09-21T14:20:51.477" v="42721" actId="478"/>
          <ac:picMkLst>
            <pc:docMk/>
            <pc:sldMk cId="20961858" sldId="430"/>
            <ac:picMk id="10" creationId="{6E1600AB-FCBF-E503-ED54-096399064BB6}"/>
          </ac:picMkLst>
        </pc:picChg>
      </pc:sldChg>
      <pc:sldChg chg="add">
        <pc:chgData name="Jonathan Arsenault" userId="fdf77038-d156-48fc-98d4-fee5a24026d9" providerId="ADAL" clId="{181B2DF1-069F-47E0-9A21-3CDB452DDA72}" dt="2022-09-21T23:32:54.012" v="45565"/>
        <pc:sldMkLst>
          <pc:docMk/>
          <pc:sldMk cId="283481236" sldId="430"/>
        </pc:sldMkLst>
      </pc:sldChg>
      <pc:sldChg chg="addSp delSp modSp add mod">
        <pc:chgData name="Jonathan Arsenault" userId="fdf77038-d156-48fc-98d4-fee5a24026d9" providerId="ADAL" clId="{181B2DF1-069F-47E0-9A21-3CDB452DDA72}" dt="2022-09-21T15:18:58.670" v="44558" actId="20577"/>
        <pc:sldMkLst>
          <pc:docMk/>
          <pc:sldMk cId="2201010851" sldId="431"/>
        </pc:sldMkLst>
        <pc:spChg chg="mod">
          <ac:chgData name="Jonathan Arsenault" userId="fdf77038-d156-48fc-98d4-fee5a24026d9" providerId="ADAL" clId="{181B2DF1-069F-47E0-9A21-3CDB452DDA72}" dt="2022-09-21T15:18:58.670" v="44558" actId="20577"/>
          <ac:spMkLst>
            <pc:docMk/>
            <pc:sldMk cId="2201010851" sldId="431"/>
            <ac:spMk id="7" creationId="{63C5891E-14F1-D1A0-6D8D-C9079AAB160A}"/>
          </ac:spMkLst>
        </pc:spChg>
        <pc:spChg chg="add del mod">
          <ac:chgData name="Jonathan Arsenault" userId="fdf77038-d156-48fc-98d4-fee5a24026d9" providerId="ADAL" clId="{181B2DF1-069F-47E0-9A21-3CDB452DDA72}" dt="2022-09-21T15:18:45.204" v="44526"/>
          <ac:spMkLst>
            <pc:docMk/>
            <pc:sldMk cId="2201010851" sldId="431"/>
            <ac:spMk id="8" creationId="{53E12D75-9705-2002-AC9F-A6AC104AD056}"/>
          </ac:spMkLst>
        </pc:spChg>
        <pc:spChg chg="del">
          <ac:chgData name="Jonathan Arsenault" userId="fdf77038-d156-48fc-98d4-fee5a24026d9" providerId="ADAL" clId="{181B2DF1-069F-47E0-9A21-3CDB452DDA72}" dt="2022-09-21T15:18:42.708" v="44525" actId="478"/>
          <ac:spMkLst>
            <pc:docMk/>
            <pc:sldMk cId="2201010851" sldId="431"/>
            <ac:spMk id="9" creationId="{8FC592D0-95C4-6DD8-5312-A0EC41D86857}"/>
          </ac:spMkLst>
        </pc:spChg>
        <pc:graphicFrameChg chg="del modGraphic">
          <ac:chgData name="Jonathan Arsenault" userId="fdf77038-d156-48fc-98d4-fee5a24026d9" providerId="ADAL" clId="{181B2DF1-069F-47E0-9A21-3CDB452DDA72}" dt="2022-09-21T15:18:39.132" v="44523" actId="478"/>
          <ac:graphicFrameMkLst>
            <pc:docMk/>
            <pc:sldMk cId="2201010851" sldId="431"/>
            <ac:graphicFrameMk id="3" creationId="{A8620CDF-8233-B2BF-0146-D6551777406E}"/>
          </ac:graphicFrameMkLst>
        </pc:graphicFrameChg>
        <pc:graphicFrameChg chg="del modGraphic">
          <ac:chgData name="Jonathan Arsenault" userId="fdf77038-d156-48fc-98d4-fee5a24026d9" providerId="ADAL" clId="{181B2DF1-069F-47E0-9A21-3CDB452DDA72}" dt="2022-09-21T15:18:39.843" v="44524" actId="478"/>
          <ac:graphicFrameMkLst>
            <pc:docMk/>
            <pc:sldMk cId="2201010851" sldId="431"/>
            <ac:graphicFrameMk id="5" creationId="{38445922-708E-970D-5BBD-D9CDE2C836EA}"/>
          </ac:graphicFrameMkLst>
        </pc:graphicFrameChg>
        <pc:picChg chg="add mod">
          <ac:chgData name="Jonathan Arsenault" userId="fdf77038-d156-48fc-98d4-fee5a24026d9" providerId="ADAL" clId="{181B2DF1-069F-47E0-9A21-3CDB452DDA72}" dt="2022-09-21T15:18:50.084" v="44530" actId="1076"/>
          <ac:picMkLst>
            <pc:docMk/>
            <pc:sldMk cId="2201010851" sldId="431"/>
            <ac:picMk id="11" creationId="{4677A5CB-3572-C188-4F99-05B5F0CC9940}"/>
          </ac:picMkLst>
        </pc:picChg>
      </pc:sldChg>
      <pc:sldChg chg="delSp add mod delAnim modAnim">
        <pc:chgData name="Jonathan Arsenault" userId="fdf77038-d156-48fc-98d4-fee5a24026d9" providerId="ADAL" clId="{181B2DF1-069F-47E0-9A21-3CDB452DDA72}" dt="2022-09-22T00:07:13.016" v="45887"/>
        <pc:sldMkLst>
          <pc:docMk/>
          <pc:sldMk cId="2350255260" sldId="432"/>
        </pc:sldMkLst>
        <pc:picChg chg="del">
          <ac:chgData name="Jonathan Arsenault" userId="fdf77038-d156-48fc-98d4-fee5a24026d9" providerId="ADAL" clId="{181B2DF1-069F-47E0-9A21-3CDB452DDA72}" dt="2022-09-22T00:03:59.280" v="45881" actId="478"/>
          <ac:picMkLst>
            <pc:docMk/>
            <pc:sldMk cId="2350255260" sldId="432"/>
            <ac:picMk id="8" creationId="{EB25BB71-EB01-DA52-F100-C9EC435C36F5}"/>
          </ac:picMkLst>
        </pc:picChg>
        <pc:picChg chg="del">
          <ac:chgData name="Jonathan Arsenault" userId="fdf77038-d156-48fc-98d4-fee5a24026d9" providerId="ADAL" clId="{181B2DF1-069F-47E0-9A21-3CDB452DDA72}" dt="2022-09-22T00:04:01.317" v="45882" actId="478"/>
          <ac:picMkLst>
            <pc:docMk/>
            <pc:sldMk cId="2350255260" sldId="432"/>
            <ac:picMk id="10" creationId="{6B6F529F-306D-E145-8951-53C454F64B6D}"/>
          </ac:picMkLst>
        </pc:picChg>
      </pc:sldChg>
      <pc:sldChg chg="addSp delSp modSp add mod modNotesTx">
        <pc:chgData name="Jonathan Arsenault" userId="fdf77038-d156-48fc-98d4-fee5a24026d9" providerId="ADAL" clId="{181B2DF1-069F-47E0-9A21-3CDB452DDA72}" dt="2022-09-22T15:04:11.187" v="47129" actId="113"/>
        <pc:sldMkLst>
          <pc:docMk/>
          <pc:sldMk cId="389145631" sldId="433"/>
        </pc:sldMkLst>
        <pc:spChg chg="del">
          <ac:chgData name="Jonathan Arsenault" userId="fdf77038-d156-48fc-98d4-fee5a24026d9" providerId="ADAL" clId="{181B2DF1-069F-47E0-9A21-3CDB452DDA72}" dt="2022-09-22T13:34:41.501" v="46696" actId="478"/>
          <ac:spMkLst>
            <pc:docMk/>
            <pc:sldMk cId="389145631" sldId="433"/>
            <ac:spMk id="9" creationId="{5E4702DA-6CA5-8E0A-D6CD-72767D443CC9}"/>
          </ac:spMkLst>
        </pc:spChg>
        <pc:spChg chg="add mod">
          <ac:chgData name="Jonathan Arsenault" userId="fdf77038-d156-48fc-98d4-fee5a24026d9" providerId="ADAL" clId="{181B2DF1-069F-47E0-9A21-3CDB452DDA72}" dt="2022-09-22T13:44:11.016" v="46999" actId="1076"/>
          <ac:spMkLst>
            <pc:docMk/>
            <pc:sldMk cId="389145631" sldId="433"/>
            <ac:spMk id="10" creationId="{B80EAC6A-68F8-D4DF-C951-5385BE041B82}"/>
          </ac:spMkLst>
        </pc:spChg>
        <pc:spChg chg="add mod">
          <ac:chgData name="Jonathan Arsenault" userId="fdf77038-d156-48fc-98d4-fee5a24026d9" providerId="ADAL" clId="{181B2DF1-069F-47E0-9A21-3CDB452DDA72}" dt="2022-09-22T13:44:38.979" v="47024" actId="20577"/>
          <ac:spMkLst>
            <pc:docMk/>
            <pc:sldMk cId="389145631" sldId="433"/>
            <ac:spMk id="11" creationId="{EBBF2E8D-33BF-BCF7-12A0-CA0C6C4D1CA0}"/>
          </ac:spMkLst>
        </pc:spChg>
        <pc:graphicFrameChg chg="add mod modGraphic">
          <ac:chgData name="Jonathan Arsenault" userId="fdf77038-d156-48fc-98d4-fee5a24026d9" providerId="ADAL" clId="{181B2DF1-069F-47E0-9A21-3CDB452DDA72}" dt="2022-09-22T15:04:11.187" v="47129" actId="113"/>
          <ac:graphicFrameMkLst>
            <pc:docMk/>
            <pc:sldMk cId="389145631" sldId="433"/>
            <ac:graphicFrameMk id="3" creationId="{01E0F065-C709-5F73-511D-3E1923CD73EE}"/>
          </ac:graphicFrameMkLst>
        </pc:graphicFrameChg>
        <pc:graphicFrameChg chg="del">
          <ac:chgData name="Jonathan Arsenault" userId="fdf77038-d156-48fc-98d4-fee5a24026d9" providerId="ADAL" clId="{181B2DF1-069F-47E0-9A21-3CDB452DDA72}" dt="2022-09-22T13:34:42.557" v="46697" actId="478"/>
          <ac:graphicFrameMkLst>
            <pc:docMk/>
            <pc:sldMk cId="389145631" sldId="433"/>
            <ac:graphicFrameMk id="6" creationId="{CFB9E633-96FE-E51B-8E8B-FAE5E5311827}"/>
          </ac:graphicFrameMkLst>
        </pc:graphicFrameChg>
        <pc:graphicFrameChg chg="mod modGraphic">
          <ac:chgData name="Jonathan Arsenault" userId="fdf77038-d156-48fc-98d4-fee5a24026d9" providerId="ADAL" clId="{181B2DF1-069F-47E0-9A21-3CDB452DDA72}" dt="2022-09-22T13:47:31.041" v="47038" actId="113"/>
          <ac:graphicFrameMkLst>
            <pc:docMk/>
            <pc:sldMk cId="389145631" sldId="433"/>
            <ac:graphicFrameMk id="7" creationId="{3D800779-700C-D569-6823-068AB57DF089}"/>
          </ac:graphicFrameMkLst>
        </pc:graphicFrame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54A3D18-47D8-4068-B704-C212D446893A}" type="datetimeFigureOut">
              <a:rPr lang="en-CA" smtClean="0"/>
              <a:t>2022-09-23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0A7C2B-B3F8-420B-8170-062B5B74AC4F}" type="slidenum">
              <a:rPr lang="en-CA" smtClean="0"/>
              <a:t>‹#›</a:t>
            </a:fld>
            <a:endParaRPr lang="en-CA"/>
          </a:p>
        </p:txBody>
      </p:sp>
    </p:spTree>
    <p:extLst>
      <p:ext uri="{BB962C8B-B14F-4D97-AF65-F5344CB8AC3E}">
        <p14:creationId xmlns:p14="http://schemas.microsoft.com/office/powerpoint/2010/main" val="18291698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makes special teams special? From the perspective of the offensive team, there are fewer defenders, which leads to more time and space, which in turn leads to increased scoring rates. Scoring rates almost triple at 5v4 when compared to 5v5 and triple again when comparing 5v3 situations to 5v4 situations. </a:t>
            </a:r>
          </a:p>
        </p:txBody>
      </p:sp>
      <p:sp>
        <p:nvSpPr>
          <p:cNvPr id="4" name="Slide Number Placeholder 3"/>
          <p:cNvSpPr>
            <a:spLocks noGrp="1"/>
          </p:cNvSpPr>
          <p:nvPr>
            <p:ph type="sldNum" sz="quarter" idx="5"/>
          </p:nvPr>
        </p:nvSpPr>
        <p:spPr/>
        <p:txBody>
          <a:bodyPr/>
          <a:lstStyle/>
          <a:p>
            <a:fld id="{4D0A7C2B-B3F8-420B-8170-062B5B74AC4F}" type="slidenum">
              <a:rPr lang="en-CA" smtClean="0"/>
              <a:t>2</a:t>
            </a:fld>
            <a:endParaRPr lang="en-CA"/>
          </a:p>
        </p:txBody>
      </p:sp>
    </p:spTree>
    <p:extLst>
      <p:ext uri="{BB962C8B-B14F-4D97-AF65-F5344CB8AC3E}">
        <p14:creationId xmlns:p14="http://schemas.microsoft.com/office/powerpoint/2010/main" val="5750363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create this matrix we want to decompose, we omit players with less than 180s worth of data. At 5v4, this leads to 417 players and at 4v5 419 players. We discretize the ice into 5 by 5 ft bins. This means we have 249 bins. Each individual count matrix is normalized to have unit sum, and is denoised using a Gaussian blur to reduce the effect of sample size and the arbitrary binning of the ice.</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14</a:t>
            </a:fld>
            <a:endParaRPr lang="en-CA"/>
          </a:p>
        </p:txBody>
      </p:sp>
    </p:spTree>
    <p:extLst>
      <p:ext uri="{BB962C8B-B14F-4D97-AF65-F5344CB8AC3E}">
        <p14:creationId xmlns:p14="http://schemas.microsoft.com/office/powerpoint/2010/main" val="42544799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individual count matrices are flattened and stacked to obtain X. Each column of X represents a location on the ice, and each row of X represents a player.</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15</a:t>
            </a:fld>
            <a:endParaRPr lang="en-CA"/>
          </a:p>
        </p:txBody>
      </p:sp>
    </p:spTree>
    <p:extLst>
      <p:ext uri="{BB962C8B-B14F-4D97-AF65-F5344CB8AC3E}">
        <p14:creationId xmlns:p14="http://schemas.microsoft.com/office/powerpoint/2010/main" val="21581800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Factorizing X using NMF yields two matrices. The basis matrix contains the role definitions. Each row corresponds to a role, and each column corresponds to a location. The weight matrix contains information about the amount of time each player spends in each basis.</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16</a:t>
            </a:fld>
            <a:endParaRPr lang="en-CA"/>
          </a:p>
        </p:txBody>
      </p:sp>
    </p:spTree>
    <p:extLst>
      <p:ext uri="{BB962C8B-B14F-4D97-AF65-F5344CB8AC3E}">
        <p14:creationId xmlns:p14="http://schemas.microsoft.com/office/powerpoint/2010/main" val="18952804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role definitions from NMF for the power play look like this. We chose 9 roles as it led to meaningful role definitions. We can zoom in on the Slot role, for example. </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17</a:t>
            </a:fld>
            <a:endParaRPr lang="en-CA"/>
          </a:p>
        </p:txBody>
      </p:sp>
    </p:spTree>
    <p:extLst>
      <p:ext uri="{BB962C8B-B14F-4D97-AF65-F5344CB8AC3E}">
        <p14:creationId xmlns:p14="http://schemas.microsoft.com/office/powerpoint/2010/main" val="2857359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penalty kill, we chose 6 roles. There are two roles for the back, one for the left and one for the right. One role is more central, and one role definition arose for players playing high in the zone. </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18</a:t>
            </a:fld>
            <a:endParaRPr lang="en-CA"/>
          </a:p>
        </p:txBody>
      </p:sp>
    </p:spTree>
    <p:extLst>
      <p:ext uri="{BB962C8B-B14F-4D97-AF65-F5344CB8AC3E}">
        <p14:creationId xmlns:p14="http://schemas.microsoft.com/office/powerpoint/2010/main" val="30967671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Spatially, what do these formations look like. There, we have the three most frequently observed power play formations. Formation 1 is what I’d call the base formation, observed nearly one quarter of the time. There is one player playing the point, one on the left and right, one in the slot and one playing the net front. The two other formations shown here are slight variations on the base formation. </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21</a:t>
            </a:fld>
            <a:endParaRPr lang="en-CA"/>
          </a:p>
        </p:txBody>
      </p:sp>
    </p:spTree>
    <p:extLst>
      <p:ext uri="{BB962C8B-B14F-4D97-AF65-F5344CB8AC3E}">
        <p14:creationId xmlns:p14="http://schemas.microsoft.com/office/powerpoint/2010/main" val="12436508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 the penalty kill, formation 1 is once again something of a base formation, observed 33% of the time. The other two formations simply swap out the player playing the high role for a player playing the left or the right. </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22</a:t>
            </a:fld>
            <a:endParaRPr lang="en-CA"/>
          </a:p>
        </p:txBody>
      </p:sp>
    </p:spTree>
    <p:extLst>
      <p:ext uri="{BB962C8B-B14F-4D97-AF65-F5344CB8AC3E}">
        <p14:creationId xmlns:p14="http://schemas.microsoft.com/office/powerpoint/2010/main" val="29286663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an example where the hurricanes in red are on the powerplay in the base formation. The puck is at the point. We can imagine from the formation a few scenarios playing out. The player may take a shot, or pass for a one-timer on the right side or pass to the left. The formation the team is in at this instant dictates the types of plays that may occur. What happens is the pass is made to the left half wall. When this happens, the net-front player bleeds out to the goal line, opening up a passing lane, and new ways of generating a scoring chance. The pass is indeed made to the goal line and a shot attempt results from it. What I hope to illustrate with this example is that 1) formations are really instantaneous measures of player positioning, as opposed to some macro-level indicator of tactics and 2) the formation a team is in at any instant tells us a lot about the types of plays that are available. </a:t>
            </a:r>
            <a:endParaRPr lang="en-CA" dirty="0"/>
          </a:p>
        </p:txBody>
      </p:sp>
      <p:sp>
        <p:nvSpPr>
          <p:cNvPr id="4" name="Slide Number Placeholder 3"/>
          <p:cNvSpPr>
            <a:spLocks noGrp="1"/>
          </p:cNvSpPr>
          <p:nvPr>
            <p:ph type="sldNum" sz="quarter" idx="5"/>
          </p:nvPr>
        </p:nvSpPr>
        <p:spPr/>
        <p:txBody>
          <a:bodyPr/>
          <a:lstStyle/>
          <a:p>
            <a:fld id="{4D0A7C2B-B3F8-420B-8170-062B5B74AC4F}" type="slidenum">
              <a:rPr lang="en-CA" smtClean="0"/>
              <a:t>23</a:t>
            </a:fld>
            <a:endParaRPr lang="en-CA"/>
          </a:p>
        </p:txBody>
      </p:sp>
    </p:spTree>
    <p:extLst>
      <p:ext uri="{BB962C8B-B14F-4D97-AF65-F5344CB8AC3E}">
        <p14:creationId xmlns:p14="http://schemas.microsoft.com/office/powerpoint/2010/main" val="2000267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From this base formation, the point player has many options, including a one-timer option on the right side. He opts for a pass to the left side instead, to a player not in a one-timer position. This triggers another formation change, back to the original formation with the net-front player along the goal line. What this example demonstrates is that, in this framework, formations are more an instantaneous measure of player positioning. From a particular formations, certain scoring opportunities may arise, but individual player decision making can quickly lead to a change in formation.</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24</a:t>
            </a:fld>
            <a:endParaRPr lang="en-CA"/>
          </a:p>
        </p:txBody>
      </p:sp>
    </p:spTree>
    <p:extLst>
      <p:ext uri="{BB962C8B-B14F-4D97-AF65-F5344CB8AC3E}">
        <p14:creationId xmlns:p14="http://schemas.microsoft.com/office/powerpoint/2010/main" val="28677165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is on slide</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26</a:t>
            </a:fld>
            <a:endParaRPr lang="en-CA"/>
          </a:p>
        </p:txBody>
      </p:sp>
    </p:spTree>
    <p:extLst>
      <p:ext uri="{BB962C8B-B14F-4D97-AF65-F5344CB8AC3E}">
        <p14:creationId xmlns:p14="http://schemas.microsoft.com/office/powerpoint/2010/main" val="1404036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a:t>Given their outsize importance to game outcomes, there has been a lot of focus on special teams tactics. Data-driven analysis of special teams has recently gained acceptance as a way of augmenting the coaching staffs expert knowledge. How have these analytical tools been used to inform and evaluate special teams tactics? The widespread adoption of the four forward powerplay is one example. Work has also been done on the importance of structure on the power play and on power play passing patterns.</a:t>
            </a:r>
          </a:p>
          <a:p>
            <a:pPr marL="0" indent="0">
              <a:buFontTx/>
              <a:buNone/>
            </a:pPr>
            <a:endParaRPr lang="en-US"/>
          </a:p>
          <a:p>
            <a:pPr marL="0" indent="0">
              <a:buFontTx/>
              <a:buNone/>
            </a:pPr>
            <a:r>
              <a:rPr lang="en-US"/>
              <a:t>The objective of our work is to develop new analytical tools that specifically leverage player and puck tracking data that only recently became available for NHL games.</a:t>
            </a:r>
          </a:p>
        </p:txBody>
      </p:sp>
      <p:sp>
        <p:nvSpPr>
          <p:cNvPr id="4" name="Slide Number Placeholder 3"/>
          <p:cNvSpPr>
            <a:spLocks noGrp="1"/>
          </p:cNvSpPr>
          <p:nvPr>
            <p:ph type="sldNum" sz="quarter" idx="5"/>
          </p:nvPr>
        </p:nvSpPr>
        <p:spPr/>
        <p:txBody>
          <a:bodyPr/>
          <a:lstStyle/>
          <a:p>
            <a:fld id="{4D0A7C2B-B3F8-420B-8170-062B5B74AC4F}" type="slidenum">
              <a:rPr lang="en-CA" smtClean="0"/>
              <a:t>3</a:t>
            </a:fld>
            <a:endParaRPr lang="en-CA"/>
          </a:p>
        </p:txBody>
      </p:sp>
    </p:spTree>
    <p:extLst>
      <p:ext uri="{BB962C8B-B14F-4D97-AF65-F5344CB8AC3E}">
        <p14:creationId xmlns:p14="http://schemas.microsoft.com/office/powerpoint/2010/main" val="38491996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natural number of assigned roles to use on the power play is 5. The assigned role definitions are shown in here. Importantly, these assigned roles are not unique. For example, on average, in each possession, 1.19 players are assigned to “low”. These 5 assigned role neatly correspond to our base formation.</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27</a:t>
            </a:fld>
            <a:endParaRPr lang="en-CA"/>
          </a:p>
        </p:txBody>
      </p:sp>
    </p:spTree>
    <p:extLst>
      <p:ext uri="{BB962C8B-B14F-4D97-AF65-F5344CB8AC3E}">
        <p14:creationId xmlns:p14="http://schemas.microsoft.com/office/powerpoint/2010/main" val="27944183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are these assigned roles useful compared to the roles we had before? Let’s use the example of measuring player deployment on the penalty kill. Here we plot the proportion of time spent in each role over the course of last season. Using roles, we can see that example player played mostly and the right side, with some time on the left halfway through the season. This is immediately clear if we use assigned roles. The Right Back assigned role is almost always in the majority.</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28</a:t>
            </a:fld>
            <a:endParaRPr lang="en-CA"/>
          </a:p>
        </p:txBody>
      </p:sp>
    </p:spTree>
    <p:extLst>
      <p:ext uri="{BB962C8B-B14F-4D97-AF65-F5344CB8AC3E}">
        <p14:creationId xmlns:p14="http://schemas.microsoft.com/office/powerpoint/2010/main" val="20973888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29</a:t>
            </a:fld>
            <a:endParaRPr lang="en-CA"/>
          </a:p>
        </p:txBody>
      </p:sp>
    </p:spTree>
    <p:extLst>
      <p:ext uri="{BB962C8B-B14F-4D97-AF65-F5344CB8AC3E}">
        <p14:creationId xmlns:p14="http://schemas.microsoft.com/office/powerpoint/2010/main" val="207147304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30</a:t>
            </a:fld>
            <a:endParaRPr lang="en-CA"/>
          </a:p>
        </p:txBody>
      </p:sp>
    </p:spTree>
    <p:extLst>
      <p:ext uri="{BB962C8B-B14F-4D97-AF65-F5344CB8AC3E}">
        <p14:creationId xmlns:p14="http://schemas.microsoft.com/office/powerpoint/2010/main" val="22678456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31</a:t>
            </a:fld>
            <a:endParaRPr lang="en-CA"/>
          </a:p>
        </p:txBody>
      </p:sp>
    </p:spTree>
    <p:extLst>
      <p:ext uri="{BB962C8B-B14F-4D97-AF65-F5344CB8AC3E}">
        <p14:creationId xmlns:p14="http://schemas.microsoft.com/office/powerpoint/2010/main" val="19666512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League average: 15.20 </a:t>
            </a:r>
            <a:r>
              <a:rPr lang="en-US" err="1"/>
              <a:t>xG</a:t>
            </a:r>
            <a:r>
              <a:rPr lang="en-US"/>
              <a:t> per 60</a:t>
            </a:r>
          </a:p>
          <a:p>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33</a:t>
            </a:fld>
            <a:endParaRPr lang="en-CA"/>
          </a:p>
        </p:txBody>
      </p:sp>
    </p:spTree>
    <p:extLst>
      <p:ext uri="{BB962C8B-B14F-4D97-AF65-F5344CB8AC3E}">
        <p14:creationId xmlns:p14="http://schemas.microsoft.com/office/powerpoint/2010/main" val="33812662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assigned role level, the player with the highest individual impact increased hi team’s </a:t>
            </a:r>
            <a:r>
              <a:rPr lang="en-US" dirty="0" err="1"/>
              <a:t>xG</a:t>
            </a:r>
            <a:r>
              <a:rPr lang="en-US" dirty="0"/>
              <a:t> rate by almost 3% when playing the low role. The player with the worst relative impact was a player playing the point, which is interesting because the players with the worst relative impacts on the penalty kill were also assigned roles that were more defensive. Maybe this says something about our ability to evaluate defensemen, or it could just be the small sample </a:t>
            </a:r>
            <a:r>
              <a:rPr lang="en-US"/>
              <a:t>size effect. </a:t>
            </a:r>
            <a:endParaRPr lang="en-US" dirty="0"/>
          </a:p>
        </p:txBody>
      </p:sp>
      <p:sp>
        <p:nvSpPr>
          <p:cNvPr id="4" name="Slide Number Placeholder 3"/>
          <p:cNvSpPr>
            <a:spLocks noGrp="1"/>
          </p:cNvSpPr>
          <p:nvPr>
            <p:ph type="sldNum" sz="quarter" idx="5"/>
          </p:nvPr>
        </p:nvSpPr>
        <p:spPr/>
        <p:txBody>
          <a:bodyPr/>
          <a:lstStyle/>
          <a:p>
            <a:fld id="{4D0A7C2B-B3F8-420B-8170-062B5B74AC4F}" type="slidenum">
              <a:rPr lang="en-CA" smtClean="0"/>
              <a:t>34</a:t>
            </a:fld>
            <a:endParaRPr lang="en-CA"/>
          </a:p>
        </p:txBody>
      </p:sp>
    </p:spTree>
    <p:extLst>
      <p:ext uri="{BB962C8B-B14F-4D97-AF65-F5344CB8AC3E}">
        <p14:creationId xmlns:p14="http://schemas.microsoft.com/office/powerpoint/2010/main" val="21419446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35</a:t>
            </a:fld>
            <a:endParaRPr lang="en-CA"/>
          </a:p>
        </p:txBody>
      </p:sp>
    </p:spTree>
    <p:extLst>
      <p:ext uri="{BB962C8B-B14F-4D97-AF65-F5344CB8AC3E}">
        <p14:creationId xmlns:p14="http://schemas.microsoft.com/office/powerpoint/2010/main" val="2732383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analyze player positioning, we use a framework based on roles and formations. As we saw, there are already well-defined spatial roles on the power play. The concept of formations then arises by looking at the spatial distribution of these roles. These concepts are present both on the power play and the penalty kill.</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37</a:t>
            </a:fld>
            <a:endParaRPr lang="en-CA"/>
          </a:p>
        </p:txBody>
      </p:sp>
    </p:spTree>
    <p:extLst>
      <p:ext uri="{BB962C8B-B14F-4D97-AF65-F5344CB8AC3E}">
        <p14:creationId xmlns:p14="http://schemas.microsoft.com/office/powerpoint/2010/main" val="26314116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have a rough idea of when the offensive team might be in possession. Consider two possessions, A and B lasting 8 and 4 seconds, respectively. To further isolate possession, we remove the first two seconds to allow the offense to organize. Doing so reduces the number of possessions to 15029 and increases the average duration to 6.24s. We next restrict possessions to a minimum of 3s. After processing, this means possession A remains a valid possession lasting 6s and possession B is discarded as it would only last 2s. Our final dataset contains 9347 with an average duration of  9.2s.</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38</a:t>
            </a:fld>
            <a:endParaRPr lang="en-CA"/>
          </a:p>
        </p:txBody>
      </p:sp>
    </p:spTree>
    <p:extLst>
      <p:ext uri="{BB962C8B-B14F-4D97-AF65-F5344CB8AC3E}">
        <p14:creationId xmlns:p14="http://schemas.microsoft.com/office/powerpoint/2010/main" val="330808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specifically chose to focus our work on player positioning during special teams possessions. Hockey already has the vocabulary for describing player positioning on the power play. In this picture, we can identify the player playing the net front, one playing the slot, one player on the left and one the right, and the player at the point. Can we use data to identify and evaluate these positioning trends?</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4</a:t>
            </a:fld>
            <a:endParaRPr lang="en-CA"/>
          </a:p>
        </p:txBody>
      </p:sp>
    </p:spTree>
    <p:extLst>
      <p:ext uri="{BB962C8B-B14F-4D97-AF65-F5344CB8AC3E}">
        <p14:creationId xmlns:p14="http://schemas.microsoft.com/office/powerpoint/2010/main" val="6565276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arbitrary binning of the ice and the small sample for certain players can lead to noisy data. To mitigate this, a Gaussian blur is applied to the individual player count matrices like the one shown on the last slide. This helps even out the distribution a little bit. It’s clearer if we zoom in on a specific region of the ice. </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39</a:t>
            </a:fld>
            <a:endParaRPr lang="en-CA"/>
          </a:p>
        </p:txBody>
      </p:sp>
    </p:spTree>
    <p:extLst>
      <p:ext uri="{BB962C8B-B14F-4D97-AF65-F5344CB8AC3E}">
        <p14:creationId xmlns:p14="http://schemas.microsoft.com/office/powerpoint/2010/main" val="3686848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40</a:t>
            </a:fld>
            <a:endParaRPr lang="en-CA"/>
          </a:p>
        </p:txBody>
      </p:sp>
    </p:spTree>
    <p:extLst>
      <p:ext uri="{BB962C8B-B14F-4D97-AF65-F5344CB8AC3E}">
        <p14:creationId xmlns:p14="http://schemas.microsoft.com/office/powerpoint/2010/main" val="252835000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results of the NMF contains all the information we need to compute the cost of allocating player p to role k.</a:t>
            </a:r>
            <a:endParaRPr lang="en-CA"/>
          </a:p>
          <a:p>
            <a:endParaRPr lang="en-CA"/>
          </a:p>
          <a:p>
            <a:r>
              <a:rPr lang="en-CA"/>
              <a:t>The basis </a:t>
            </a:r>
            <a:endParaRPr lang="en-US"/>
          </a:p>
        </p:txBody>
      </p:sp>
      <p:sp>
        <p:nvSpPr>
          <p:cNvPr id="4" name="Slide Number Placeholder 3"/>
          <p:cNvSpPr>
            <a:spLocks noGrp="1"/>
          </p:cNvSpPr>
          <p:nvPr>
            <p:ph type="sldNum" sz="quarter" idx="5"/>
          </p:nvPr>
        </p:nvSpPr>
        <p:spPr/>
        <p:txBody>
          <a:bodyPr/>
          <a:lstStyle/>
          <a:p>
            <a:fld id="{4D0A7C2B-B3F8-420B-8170-062B5B74AC4F}" type="slidenum">
              <a:rPr lang="en-CA" smtClean="0"/>
              <a:t>41</a:t>
            </a:fld>
            <a:endParaRPr lang="en-CA"/>
          </a:p>
        </p:txBody>
      </p:sp>
    </p:spTree>
    <p:extLst>
      <p:ext uri="{BB962C8B-B14F-4D97-AF65-F5344CB8AC3E}">
        <p14:creationId xmlns:p14="http://schemas.microsoft.com/office/powerpoint/2010/main" val="3101133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Formations arise naturally from uniquely assigning roles. They are found by extracting all unique combinations of roles. On Using 9 roles, there are 126 possible power play formations. Most of these formations are rarely observed. On the penalty kill, there are only 15 possible formations.</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42</a:t>
            </a:fld>
            <a:endParaRPr lang="en-CA"/>
          </a:p>
        </p:txBody>
      </p:sp>
    </p:spTree>
    <p:extLst>
      <p:ext uri="{BB962C8B-B14F-4D97-AF65-F5344CB8AC3E}">
        <p14:creationId xmlns:p14="http://schemas.microsoft.com/office/powerpoint/2010/main" val="297170897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Similar gains in stability are made when looking at power play deployment. While we do get the added distinction of know that the player played mostly on the left goal-line when not in the net front, the assigned role plot is undoubtedly easier to interpret.</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43</a:t>
            </a:fld>
            <a:endParaRPr lang="en-CA"/>
          </a:p>
        </p:txBody>
      </p:sp>
    </p:spTree>
    <p:extLst>
      <p:ext uri="{BB962C8B-B14F-4D97-AF65-F5344CB8AC3E}">
        <p14:creationId xmlns:p14="http://schemas.microsoft.com/office/powerpoint/2010/main" val="351101299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Adjusting for deployment, we can more easily compare players with different deployment profiles. For example, if we have one player who is assigned to almost exclusively play low in the zone, we expect them to generate more individual expected goals per 60 than a defenseman assigned to exclusively playing the point. If we adjust for deployment, however, we see that in the case, the point defenseman generates more offense than the low forward.</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44</a:t>
            </a:fld>
            <a:endParaRPr lang="en-CA"/>
          </a:p>
        </p:txBody>
      </p:sp>
    </p:spTree>
    <p:extLst>
      <p:ext uri="{BB962C8B-B14F-4D97-AF65-F5344CB8AC3E}">
        <p14:creationId xmlns:p14="http://schemas.microsoft.com/office/powerpoint/2010/main" val="7134256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Adjusting for deployment, we can more easily compare players with different deployment profiles. For example, if we have one player who is assigned to almost exclusively play low in the zone, we expect them to generate more individual expected goals per 60 than a defenseman assigned to exclusively playing the point. If we adjust for deployment, however, we see that in the case, the point defenseman generates more offense than the low forward.</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45</a:t>
            </a:fld>
            <a:endParaRPr lang="en-CA"/>
          </a:p>
        </p:txBody>
      </p:sp>
    </p:spTree>
    <p:extLst>
      <p:ext uri="{BB962C8B-B14F-4D97-AF65-F5344CB8AC3E}">
        <p14:creationId xmlns:p14="http://schemas.microsoft.com/office/powerpoint/2010/main" val="37357725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This brings to the more specific objective of our work, which is to develop a framework for analyzing player positioning on special teams. In particular, we want to leverage player tracking data to improve upon event-based methods for identifying patterns in offensive player positioning, and</a:t>
            </a:r>
            <a:r>
              <a:rPr lang="en-CA"/>
              <a:t> investigate the positioning of defensive players. </a:t>
            </a:r>
            <a:endParaRPr lang="en-US"/>
          </a:p>
        </p:txBody>
      </p:sp>
      <p:sp>
        <p:nvSpPr>
          <p:cNvPr id="4" name="Slide Number Placeholder 3"/>
          <p:cNvSpPr>
            <a:spLocks noGrp="1"/>
          </p:cNvSpPr>
          <p:nvPr>
            <p:ph type="sldNum" sz="quarter" idx="5"/>
          </p:nvPr>
        </p:nvSpPr>
        <p:spPr/>
        <p:txBody>
          <a:bodyPr/>
          <a:lstStyle/>
          <a:p>
            <a:fld id="{4D0A7C2B-B3F8-420B-8170-062B5B74AC4F}" type="slidenum">
              <a:rPr lang="en-CA" smtClean="0"/>
              <a:t>5</a:t>
            </a:fld>
            <a:endParaRPr lang="en-CA"/>
          </a:p>
        </p:txBody>
      </p:sp>
    </p:spTree>
    <p:extLst>
      <p:ext uri="{BB962C8B-B14F-4D97-AF65-F5344CB8AC3E}">
        <p14:creationId xmlns:p14="http://schemas.microsoft.com/office/powerpoint/2010/main" val="1214629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Roles and formations have been extensively studied in other sports. We drew inspiration from work in field hockey, soccer and basketball to develop our own method of studying this problem.</a:t>
            </a:r>
          </a:p>
        </p:txBody>
      </p:sp>
      <p:sp>
        <p:nvSpPr>
          <p:cNvPr id="4" name="Slide Number Placeholder 3"/>
          <p:cNvSpPr>
            <a:spLocks noGrp="1"/>
          </p:cNvSpPr>
          <p:nvPr>
            <p:ph type="sldNum" sz="quarter" idx="5"/>
          </p:nvPr>
        </p:nvSpPr>
        <p:spPr/>
        <p:txBody>
          <a:bodyPr/>
          <a:lstStyle/>
          <a:p>
            <a:fld id="{4D0A7C2B-B3F8-420B-8170-062B5B74AC4F}" type="slidenum">
              <a:rPr lang="en-CA" smtClean="0"/>
              <a:t>6</a:t>
            </a:fld>
            <a:endParaRPr lang="en-CA"/>
          </a:p>
        </p:txBody>
      </p:sp>
    </p:spTree>
    <p:extLst>
      <p:ext uri="{BB962C8B-B14F-4D97-AF65-F5344CB8AC3E}">
        <p14:creationId xmlns:p14="http://schemas.microsoft.com/office/powerpoint/2010/main" val="1597175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is on slide</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7</a:t>
            </a:fld>
            <a:endParaRPr lang="en-CA"/>
          </a:p>
        </p:txBody>
      </p:sp>
    </p:spTree>
    <p:extLst>
      <p:ext uri="{BB962C8B-B14F-4D97-AF65-F5344CB8AC3E}">
        <p14:creationId xmlns:p14="http://schemas.microsoft.com/office/powerpoint/2010/main" val="42940312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Before we move on, a few notes on the data used in this work. We had a sample of 956 games from the 2021-2022 NHL season. Player locations from SMT tracking data are available at 10Hz. We only considered situations with 5 offensive skaters and 4 defensive skaters. Lastly, shots data, including time and location, is from </a:t>
            </a:r>
            <a:r>
              <a:rPr lang="en-US" err="1"/>
              <a:t>SportLogiq</a:t>
            </a:r>
            <a:r>
              <a:rPr lang="en-US"/>
              <a:t>.</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8</a:t>
            </a:fld>
            <a:endParaRPr lang="en-CA"/>
          </a:p>
        </p:txBody>
      </p:sp>
    </p:spTree>
    <p:extLst>
      <p:ext uri="{BB962C8B-B14F-4D97-AF65-F5344CB8AC3E}">
        <p14:creationId xmlns:p14="http://schemas.microsoft.com/office/powerpoint/2010/main" val="3544546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define possessions as continuous segments of play where the offensive team has organized their power play. Initially, we use three criteria to find possessions. We are looking for segments of play where there are 5 offensive players in their offensive zone, 4 defensive players in their defensive zone and the offensive team maintains possession of the puck. This yields 22566 possessions with an average duration of 5.6s.</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10</a:t>
            </a:fld>
            <a:endParaRPr lang="en-CA"/>
          </a:p>
        </p:txBody>
      </p:sp>
    </p:spTree>
    <p:extLst>
      <p:ext uri="{BB962C8B-B14F-4D97-AF65-F5344CB8AC3E}">
        <p14:creationId xmlns:p14="http://schemas.microsoft.com/office/powerpoint/2010/main" val="3957463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Some possessions are long enough that teams have time to organize themselves into tactical formations. Similarly, some possessions are shorter, and there is minimal organization. To focus more on the longer type of possession, we add additional restrictions to our definition of possessions.</a:t>
            </a:r>
            <a:endParaRPr lang="en-CA"/>
          </a:p>
        </p:txBody>
      </p:sp>
      <p:sp>
        <p:nvSpPr>
          <p:cNvPr id="4" name="Slide Number Placeholder 3"/>
          <p:cNvSpPr>
            <a:spLocks noGrp="1"/>
          </p:cNvSpPr>
          <p:nvPr>
            <p:ph type="sldNum" sz="quarter" idx="5"/>
          </p:nvPr>
        </p:nvSpPr>
        <p:spPr/>
        <p:txBody>
          <a:bodyPr/>
          <a:lstStyle/>
          <a:p>
            <a:fld id="{4D0A7C2B-B3F8-420B-8170-062B5B74AC4F}" type="slidenum">
              <a:rPr lang="en-CA" smtClean="0"/>
              <a:t>11</a:t>
            </a:fld>
            <a:endParaRPr lang="en-CA"/>
          </a:p>
        </p:txBody>
      </p:sp>
    </p:spTree>
    <p:extLst>
      <p:ext uri="{BB962C8B-B14F-4D97-AF65-F5344CB8AC3E}">
        <p14:creationId xmlns:p14="http://schemas.microsoft.com/office/powerpoint/2010/main" val="29098520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1FA1EB-153B-4673-AF81-67B90D9FF9BF}"/>
              </a:ext>
            </a:extLst>
          </p:cNvPr>
          <p:cNvSpPr>
            <a:spLocks noGrp="1"/>
          </p:cNvSpPr>
          <p:nvPr>
            <p:ph type="ctrTitle"/>
          </p:nvPr>
        </p:nvSpPr>
        <p:spPr>
          <a:xfrm>
            <a:off x="838201" y="1033551"/>
            <a:ext cx="10515600" cy="1633812"/>
          </a:xfrm>
        </p:spPr>
        <p:txBody>
          <a:bodyPr anchor="b">
            <a:normAutofit/>
          </a:bodyPr>
          <a:lstStyle>
            <a:lvl1pPr algn="ctr">
              <a:defRPr sz="4000"/>
            </a:lvl1pPr>
          </a:lstStyle>
          <a:p>
            <a:r>
              <a:rPr lang="en-US"/>
              <a:t>Click to edit Master title style</a:t>
            </a:r>
            <a:endParaRPr lang="en-CA"/>
          </a:p>
        </p:txBody>
      </p:sp>
      <p:sp>
        <p:nvSpPr>
          <p:cNvPr id="3" name="Subtitle 2">
            <a:extLst>
              <a:ext uri="{FF2B5EF4-FFF2-40B4-BE49-F238E27FC236}">
                <a16:creationId xmlns:a16="http://schemas.microsoft.com/office/drawing/2014/main" id="{43A3096B-BF95-4206-A6BE-7C0E7EB59A86}"/>
              </a:ext>
            </a:extLst>
          </p:cNvPr>
          <p:cNvSpPr>
            <a:spLocks noGrp="1"/>
          </p:cNvSpPr>
          <p:nvPr>
            <p:ph type="subTitle" idx="1"/>
          </p:nvPr>
        </p:nvSpPr>
        <p:spPr>
          <a:xfrm>
            <a:off x="838201" y="3038301"/>
            <a:ext cx="10515599" cy="91024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2633BA63-9D48-49E6-B7F8-2B62FA5A91E1}"/>
              </a:ext>
            </a:extLst>
          </p:cNvPr>
          <p:cNvSpPr>
            <a:spLocks noGrp="1"/>
          </p:cNvSpPr>
          <p:nvPr>
            <p:ph type="dt" sz="half" idx="10"/>
          </p:nvPr>
        </p:nvSpPr>
        <p:spPr/>
        <p:txBody>
          <a:bodyPr/>
          <a:lstStyle/>
          <a:p>
            <a:fld id="{44EECA11-60DA-433B-AECB-E02B6784D378}" type="datetime1">
              <a:rPr lang="en-CA" smtClean="0"/>
              <a:t>2022-09-23</a:t>
            </a:fld>
            <a:endParaRPr lang="en-CA"/>
          </a:p>
        </p:txBody>
      </p:sp>
      <p:sp>
        <p:nvSpPr>
          <p:cNvPr id="5" name="Footer Placeholder 4">
            <a:extLst>
              <a:ext uri="{FF2B5EF4-FFF2-40B4-BE49-F238E27FC236}">
                <a16:creationId xmlns:a16="http://schemas.microsoft.com/office/drawing/2014/main" id="{570A2146-A4E5-4789-9DA4-1EFB3D2B201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539655C-DA02-4BED-8E13-696A033CF966}"/>
              </a:ext>
            </a:extLst>
          </p:cNvPr>
          <p:cNvSpPr>
            <a:spLocks noGrp="1"/>
          </p:cNvSpPr>
          <p:nvPr>
            <p:ph type="sldNum" sz="quarter" idx="12"/>
          </p:nvPr>
        </p:nvSpPr>
        <p:spPr/>
        <p:txBody>
          <a:bodyPr/>
          <a:lstStyle/>
          <a:p>
            <a:fld id="{6BB0BC0E-7CB7-4E31-B50F-616A789ABB27}" type="slidenum">
              <a:rPr lang="en-CA" smtClean="0"/>
              <a:t>‹#›</a:t>
            </a:fld>
            <a:endParaRPr lang="en-CA"/>
          </a:p>
        </p:txBody>
      </p:sp>
      <p:cxnSp>
        <p:nvCxnSpPr>
          <p:cNvPr id="8" name="Straight Connector 7">
            <a:extLst>
              <a:ext uri="{FF2B5EF4-FFF2-40B4-BE49-F238E27FC236}">
                <a16:creationId xmlns:a16="http://schemas.microsoft.com/office/drawing/2014/main" id="{9AC208C4-1988-4713-B344-8A22441568EA}"/>
              </a:ext>
            </a:extLst>
          </p:cNvPr>
          <p:cNvCxnSpPr/>
          <p:nvPr userDrawn="1"/>
        </p:nvCxnSpPr>
        <p:spPr>
          <a:xfrm>
            <a:off x="1524001" y="2845578"/>
            <a:ext cx="9144000" cy="0"/>
          </a:xfrm>
          <a:prstGeom prst="line">
            <a:avLst/>
          </a:prstGeom>
          <a:ln w="9525">
            <a:solidFill>
              <a:schemeClr val="bg1">
                <a:lumMod val="65000"/>
              </a:schemeClr>
            </a:solidFill>
          </a:ln>
        </p:spPr>
        <p:style>
          <a:lnRef idx="1">
            <a:schemeClr val="dk1"/>
          </a:lnRef>
          <a:fillRef idx="0">
            <a:schemeClr val="dk1"/>
          </a:fillRef>
          <a:effectRef idx="0">
            <a:schemeClr val="dk1"/>
          </a:effectRef>
          <a:fontRef idx="minor">
            <a:schemeClr val="tx1"/>
          </a:fontRef>
        </p:style>
      </p:cxnSp>
      <p:pic>
        <p:nvPicPr>
          <p:cNvPr id="9" name="Picture 2" descr="mcgill-university-logo-png-transparent cropped - Study Architecture |  Architecture Schools and Student Information">
            <a:extLst>
              <a:ext uri="{FF2B5EF4-FFF2-40B4-BE49-F238E27FC236}">
                <a16:creationId xmlns:a16="http://schemas.microsoft.com/office/drawing/2014/main" id="{53B69FE1-91FA-4445-8644-C029C272CFF9}"/>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92706" y="4437112"/>
            <a:ext cx="2777387" cy="9974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arolina Hurricanes - Wikipedia">
            <a:extLst>
              <a:ext uri="{FF2B5EF4-FFF2-40B4-BE49-F238E27FC236}">
                <a16:creationId xmlns:a16="http://schemas.microsoft.com/office/drawing/2014/main" id="{4F902054-9DEB-F724-D77B-A4986714A939}"/>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781742" y="4268693"/>
            <a:ext cx="2217552" cy="1334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29969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0230-7900-4401-9130-C1878D4BC9A1}"/>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5FF7434-EC9E-4FDF-AF83-DA9C67D17C2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89835540-4E91-4A6A-9BA1-C99AE157D4A8}"/>
              </a:ext>
            </a:extLst>
          </p:cNvPr>
          <p:cNvSpPr>
            <a:spLocks noGrp="1"/>
          </p:cNvSpPr>
          <p:nvPr>
            <p:ph type="dt" sz="half" idx="10"/>
          </p:nvPr>
        </p:nvSpPr>
        <p:spPr/>
        <p:txBody>
          <a:bodyPr/>
          <a:lstStyle/>
          <a:p>
            <a:fld id="{B93D87B4-930C-490D-AF06-F63C5E470932}" type="datetime1">
              <a:rPr lang="en-CA" smtClean="0"/>
              <a:t>2022-09-23</a:t>
            </a:fld>
            <a:endParaRPr lang="en-CA"/>
          </a:p>
        </p:txBody>
      </p:sp>
      <p:sp>
        <p:nvSpPr>
          <p:cNvPr id="5" name="Footer Placeholder 4">
            <a:extLst>
              <a:ext uri="{FF2B5EF4-FFF2-40B4-BE49-F238E27FC236}">
                <a16:creationId xmlns:a16="http://schemas.microsoft.com/office/drawing/2014/main" id="{EED5F3DD-C2FB-4CE0-8142-9F682CD3770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7F9088D8-C4FC-463B-9725-D8499FB4299F}"/>
              </a:ext>
            </a:extLst>
          </p:cNvPr>
          <p:cNvSpPr>
            <a:spLocks noGrp="1"/>
          </p:cNvSpPr>
          <p:nvPr>
            <p:ph type="sldNum" sz="quarter" idx="12"/>
          </p:nvPr>
        </p:nvSpPr>
        <p:spPr/>
        <p:txBody>
          <a:bodyPr/>
          <a:lstStyle/>
          <a:p>
            <a:fld id="{6BB0BC0E-7CB7-4E31-B50F-616A789ABB27}" type="slidenum">
              <a:rPr lang="en-CA" smtClean="0"/>
              <a:t>‹#›</a:t>
            </a:fld>
            <a:endParaRPr lang="en-CA"/>
          </a:p>
        </p:txBody>
      </p:sp>
    </p:spTree>
    <p:extLst>
      <p:ext uri="{BB962C8B-B14F-4D97-AF65-F5344CB8AC3E}">
        <p14:creationId xmlns:p14="http://schemas.microsoft.com/office/powerpoint/2010/main" val="11737630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ABAF7BB-DFDC-4145-9842-582FC2D18B93}"/>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0939F8B-6628-4814-BE3D-98FA2E8E43E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1AC943C-6070-46E0-A401-8007C3F0D910}"/>
              </a:ext>
            </a:extLst>
          </p:cNvPr>
          <p:cNvSpPr>
            <a:spLocks noGrp="1"/>
          </p:cNvSpPr>
          <p:nvPr>
            <p:ph type="dt" sz="half" idx="10"/>
          </p:nvPr>
        </p:nvSpPr>
        <p:spPr/>
        <p:txBody>
          <a:bodyPr/>
          <a:lstStyle/>
          <a:p>
            <a:fld id="{31AE159D-435F-4D30-973B-06CCC3CB7EF3}" type="datetime1">
              <a:rPr lang="en-CA" smtClean="0"/>
              <a:t>2022-09-23</a:t>
            </a:fld>
            <a:endParaRPr lang="en-CA"/>
          </a:p>
        </p:txBody>
      </p:sp>
      <p:sp>
        <p:nvSpPr>
          <p:cNvPr id="5" name="Footer Placeholder 4">
            <a:extLst>
              <a:ext uri="{FF2B5EF4-FFF2-40B4-BE49-F238E27FC236}">
                <a16:creationId xmlns:a16="http://schemas.microsoft.com/office/drawing/2014/main" id="{113311D0-47C2-4E62-BF38-649B933059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A3460E6-EE8E-4C4C-AE81-0CEAFF5FDE9E}"/>
              </a:ext>
            </a:extLst>
          </p:cNvPr>
          <p:cNvSpPr>
            <a:spLocks noGrp="1"/>
          </p:cNvSpPr>
          <p:nvPr>
            <p:ph type="sldNum" sz="quarter" idx="12"/>
          </p:nvPr>
        </p:nvSpPr>
        <p:spPr/>
        <p:txBody>
          <a:bodyPr/>
          <a:lstStyle/>
          <a:p>
            <a:fld id="{6BB0BC0E-7CB7-4E31-B50F-616A789ABB27}" type="slidenum">
              <a:rPr lang="en-CA" smtClean="0"/>
              <a:t>‹#›</a:t>
            </a:fld>
            <a:endParaRPr lang="en-CA"/>
          </a:p>
        </p:txBody>
      </p:sp>
    </p:spTree>
    <p:extLst>
      <p:ext uri="{BB962C8B-B14F-4D97-AF65-F5344CB8AC3E}">
        <p14:creationId xmlns:p14="http://schemas.microsoft.com/office/powerpoint/2010/main" val="14117263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9CF055-6162-447D-B7C7-00C106DC4D6C}"/>
              </a:ext>
            </a:extLst>
          </p:cNvPr>
          <p:cNvSpPr>
            <a:spLocks noGrp="1"/>
          </p:cNvSpPr>
          <p:nvPr>
            <p:ph type="title"/>
          </p:nvPr>
        </p:nvSpPr>
        <p:spPr>
          <a:xfrm>
            <a:off x="189807" y="283846"/>
            <a:ext cx="10515600" cy="619095"/>
          </a:xfrm>
        </p:spPr>
        <p:txBody>
          <a:bodyPr>
            <a:normAutofit/>
          </a:bodyPr>
          <a:lstStyle>
            <a:lvl1pPr>
              <a:defRPr sz="36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47AE101-C636-4619-A100-0960099E3297}"/>
              </a:ext>
            </a:extLst>
          </p:cNvPr>
          <p:cNvSpPr>
            <a:spLocks noGrp="1"/>
          </p:cNvSpPr>
          <p:nvPr>
            <p:ph idx="1"/>
          </p:nvPr>
        </p:nvSpPr>
        <p:spPr>
          <a:xfrm>
            <a:off x="838200" y="1450973"/>
            <a:ext cx="10515600" cy="47259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A3F69EB7-E8C3-45D8-8C60-C136F637EC82}"/>
              </a:ext>
            </a:extLst>
          </p:cNvPr>
          <p:cNvSpPr>
            <a:spLocks noGrp="1"/>
          </p:cNvSpPr>
          <p:nvPr>
            <p:ph type="dt" sz="half" idx="10"/>
          </p:nvPr>
        </p:nvSpPr>
        <p:spPr/>
        <p:txBody>
          <a:bodyPr/>
          <a:lstStyle/>
          <a:p>
            <a:fld id="{BF59B5E5-D8D0-4732-A4C9-E85480546C25}" type="datetime1">
              <a:rPr lang="en-CA" smtClean="0"/>
              <a:t>2022-09-23</a:t>
            </a:fld>
            <a:endParaRPr lang="en-CA"/>
          </a:p>
        </p:txBody>
      </p:sp>
      <p:sp>
        <p:nvSpPr>
          <p:cNvPr id="5" name="Footer Placeholder 4">
            <a:extLst>
              <a:ext uri="{FF2B5EF4-FFF2-40B4-BE49-F238E27FC236}">
                <a16:creationId xmlns:a16="http://schemas.microsoft.com/office/drawing/2014/main" id="{B05F0CF1-6FEE-40C7-8857-82E31272F7B7}"/>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417D7F42-3EF2-456D-A867-F40B8081BF9C}"/>
              </a:ext>
            </a:extLst>
          </p:cNvPr>
          <p:cNvSpPr>
            <a:spLocks noGrp="1"/>
          </p:cNvSpPr>
          <p:nvPr>
            <p:ph type="sldNum" sz="quarter" idx="12"/>
          </p:nvPr>
        </p:nvSpPr>
        <p:spPr/>
        <p:txBody>
          <a:bodyPr/>
          <a:lstStyle/>
          <a:p>
            <a:fld id="{6BB0BC0E-7CB7-4E31-B50F-616A789ABB27}" type="slidenum">
              <a:rPr lang="en-CA" smtClean="0"/>
              <a:t>‹#›</a:t>
            </a:fld>
            <a:endParaRPr lang="en-CA"/>
          </a:p>
        </p:txBody>
      </p:sp>
      <p:sp>
        <p:nvSpPr>
          <p:cNvPr id="7" name="Title 1">
            <a:extLst>
              <a:ext uri="{FF2B5EF4-FFF2-40B4-BE49-F238E27FC236}">
                <a16:creationId xmlns:a16="http://schemas.microsoft.com/office/drawing/2014/main" id="{E9A0E688-F55F-4305-828C-4D07854D9036}"/>
              </a:ext>
            </a:extLst>
          </p:cNvPr>
          <p:cNvSpPr txBox="1">
            <a:spLocks/>
          </p:cNvSpPr>
          <p:nvPr userDrawn="1"/>
        </p:nvSpPr>
        <p:spPr>
          <a:xfrm>
            <a:off x="297873" y="769936"/>
            <a:ext cx="10515600" cy="55735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accent1">
                    <a:lumMod val="75000"/>
                  </a:schemeClr>
                </a:solidFill>
                <a:latin typeface="Microsoft YaHei UI Light" panose="020B0502040204020203" pitchFamily="34" charset="-122"/>
                <a:ea typeface="Microsoft YaHei UI Light" panose="020B0502040204020203" pitchFamily="34" charset="-122"/>
                <a:cs typeface="+mj-cs"/>
              </a:defRPr>
            </a:lvl1pPr>
          </a:lstStyle>
          <a:p>
            <a:endParaRPr lang="en-CA" sz="2400">
              <a:solidFill>
                <a:schemeClr val="tx1">
                  <a:lumMod val="65000"/>
                  <a:lumOff val="35000"/>
                </a:schemeClr>
              </a:solidFill>
            </a:endParaRPr>
          </a:p>
        </p:txBody>
      </p:sp>
      <p:sp>
        <p:nvSpPr>
          <p:cNvPr id="11" name="Text Placeholder 10">
            <a:extLst>
              <a:ext uri="{FF2B5EF4-FFF2-40B4-BE49-F238E27FC236}">
                <a16:creationId xmlns:a16="http://schemas.microsoft.com/office/drawing/2014/main" id="{F57FBEA1-2414-4792-BC3D-12F3731B3358}"/>
              </a:ext>
            </a:extLst>
          </p:cNvPr>
          <p:cNvSpPr>
            <a:spLocks noGrp="1"/>
          </p:cNvSpPr>
          <p:nvPr>
            <p:ph type="body" sz="quarter" idx="13" hasCustomPrompt="1"/>
          </p:nvPr>
        </p:nvSpPr>
        <p:spPr>
          <a:xfrm>
            <a:off x="297873" y="865537"/>
            <a:ext cx="10515600" cy="539054"/>
          </a:xfrm>
        </p:spPr>
        <p:txBody>
          <a:bodyPr/>
          <a:lstStyle>
            <a:lvl1pPr marL="0" indent="0">
              <a:buNone/>
              <a:defRPr>
                <a:solidFill>
                  <a:schemeClr val="tx1">
                    <a:lumMod val="65000"/>
                    <a:lumOff val="35000"/>
                  </a:schemeClr>
                </a:solidFill>
              </a:defRPr>
            </a:lvl1pPr>
          </a:lstStyle>
          <a:p>
            <a:r>
              <a:rPr lang="en-US" sz="2800">
                <a:solidFill>
                  <a:schemeClr val="tx1">
                    <a:lumMod val="65000"/>
                    <a:lumOff val="35000"/>
                  </a:schemeClr>
                </a:solidFill>
              </a:rPr>
              <a:t>Optional subtitle</a:t>
            </a:r>
            <a:endParaRPr lang="en-CA" sz="2800">
              <a:solidFill>
                <a:schemeClr val="tx1">
                  <a:lumMod val="65000"/>
                  <a:lumOff val="35000"/>
                </a:schemeClr>
              </a:solidFill>
            </a:endParaRPr>
          </a:p>
        </p:txBody>
      </p:sp>
    </p:spTree>
    <p:extLst>
      <p:ext uri="{BB962C8B-B14F-4D97-AF65-F5344CB8AC3E}">
        <p14:creationId xmlns:p14="http://schemas.microsoft.com/office/powerpoint/2010/main" val="24894238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CA030-1312-443B-AFEF-6FF45432851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7C75D29-1B6F-4B83-849E-505F8BA445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C3D50DE-B31E-4955-9CFB-653B6EE10218}"/>
              </a:ext>
            </a:extLst>
          </p:cNvPr>
          <p:cNvSpPr>
            <a:spLocks noGrp="1"/>
          </p:cNvSpPr>
          <p:nvPr>
            <p:ph type="dt" sz="half" idx="10"/>
          </p:nvPr>
        </p:nvSpPr>
        <p:spPr/>
        <p:txBody>
          <a:bodyPr/>
          <a:lstStyle/>
          <a:p>
            <a:fld id="{C98C7B8C-E40D-41C9-A1B1-A999E0B02CD4}" type="datetime1">
              <a:rPr lang="en-CA" smtClean="0"/>
              <a:t>2022-09-23</a:t>
            </a:fld>
            <a:endParaRPr lang="en-CA"/>
          </a:p>
        </p:txBody>
      </p:sp>
      <p:sp>
        <p:nvSpPr>
          <p:cNvPr id="5" name="Footer Placeholder 4">
            <a:extLst>
              <a:ext uri="{FF2B5EF4-FFF2-40B4-BE49-F238E27FC236}">
                <a16:creationId xmlns:a16="http://schemas.microsoft.com/office/drawing/2014/main" id="{8E1FF022-BD46-4E5B-83B7-B7FEE973518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59F1F9C-0457-4D71-ABEA-ED574C6BAD4E}"/>
              </a:ext>
            </a:extLst>
          </p:cNvPr>
          <p:cNvSpPr>
            <a:spLocks noGrp="1"/>
          </p:cNvSpPr>
          <p:nvPr>
            <p:ph type="sldNum" sz="quarter" idx="12"/>
          </p:nvPr>
        </p:nvSpPr>
        <p:spPr/>
        <p:txBody>
          <a:bodyPr/>
          <a:lstStyle/>
          <a:p>
            <a:fld id="{6BB0BC0E-7CB7-4E31-B50F-616A789ABB27}" type="slidenum">
              <a:rPr lang="en-CA" smtClean="0"/>
              <a:t>‹#›</a:t>
            </a:fld>
            <a:endParaRPr lang="en-CA"/>
          </a:p>
        </p:txBody>
      </p:sp>
    </p:spTree>
    <p:extLst>
      <p:ext uri="{BB962C8B-B14F-4D97-AF65-F5344CB8AC3E}">
        <p14:creationId xmlns:p14="http://schemas.microsoft.com/office/powerpoint/2010/main" val="13778609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401C10-21C4-4AD3-8531-F9DAEF9FF3BA}"/>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FEE852C9-D980-4F94-B2E7-298AED46D27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47D7A216-1A15-4EEA-B47E-D691D5DEB71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A1B4A793-EB18-4AC6-8ED6-4C95998A1DB9}"/>
              </a:ext>
            </a:extLst>
          </p:cNvPr>
          <p:cNvSpPr>
            <a:spLocks noGrp="1"/>
          </p:cNvSpPr>
          <p:nvPr>
            <p:ph type="dt" sz="half" idx="10"/>
          </p:nvPr>
        </p:nvSpPr>
        <p:spPr/>
        <p:txBody>
          <a:bodyPr/>
          <a:lstStyle/>
          <a:p>
            <a:fld id="{630834A3-5FDC-49CF-A6C3-B66ADDC2F66A}" type="datetime1">
              <a:rPr lang="en-CA" smtClean="0"/>
              <a:t>2022-09-23</a:t>
            </a:fld>
            <a:endParaRPr lang="en-CA"/>
          </a:p>
        </p:txBody>
      </p:sp>
      <p:sp>
        <p:nvSpPr>
          <p:cNvPr id="6" name="Footer Placeholder 5">
            <a:extLst>
              <a:ext uri="{FF2B5EF4-FFF2-40B4-BE49-F238E27FC236}">
                <a16:creationId xmlns:a16="http://schemas.microsoft.com/office/drawing/2014/main" id="{BC8EBDF0-CCF7-4011-A4FC-90B8F159DEDA}"/>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A90704D-FB42-48F7-8D63-13300C9013BE}"/>
              </a:ext>
            </a:extLst>
          </p:cNvPr>
          <p:cNvSpPr>
            <a:spLocks noGrp="1"/>
          </p:cNvSpPr>
          <p:nvPr>
            <p:ph type="sldNum" sz="quarter" idx="12"/>
          </p:nvPr>
        </p:nvSpPr>
        <p:spPr/>
        <p:txBody>
          <a:bodyPr/>
          <a:lstStyle/>
          <a:p>
            <a:fld id="{6BB0BC0E-7CB7-4E31-B50F-616A789ABB27}" type="slidenum">
              <a:rPr lang="en-CA" smtClean="0"/>
              <a:t>‹#›</a:t>
            </a:fld>
            <a:endParaRPr lang="en-CA"/>
          </a:p>
        </p:txBody>
      </p:sp>
    </p:spTree>
    <p:extLst>
      <p:ext uri="{BB962C8B-B14F-4D97-AF65-F5344CB8AC3E}">
        <p14:creationId xmlns:p14="http://schemas.microsoft.com/office/powerpoint/2010/main" val="12886790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BEFF7-14AA-4B39-A55B-F6FD431426A9}"/>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E0D8520-BD84-4BA2-89F9-5E59ACBE1A0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73DD85-FB5C-41B6-BEDA-AA837FFCBD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1D79C12C-D95B-46D9-B7C0-5B96C880163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D6EDF41-057D-4D14-A44F-AD9E03A8977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7D59193-103A-41C2-A2DE-71C597EE72AA}"/>
              </a:ext>
            </a:extLst>
          </p:cNvPr>
          <p:cNvSpPr>
            <a:spLocks noGrp="1"/>
          </p:cNvSpPr>
          <p:nvPr>
            <p:ph type="dt" sz="half" idx="10"/>
          </p:nvPr>
        </p:nvSpPr>
        <p:spPr/>
        <p:txBody>
          <a:bodyPr/>
          <a:lstStyle/>
          <a:p>
            <a:fld id="{EBB8D131-C29B-4559-BE93-AC1C65C7E6BB}" type="datetime1">
              <a:rPr lang="en-CA" smtClean="0"/>
              <a:t>2022-09-23</a:t>
            </a:fld>
            <a:endParaRPr lang="en-CA"/>
          </a:p>
        </p:txBody>
      </p:sp>
      <p:sp>
        <p:nvSpPr>
          <p:cNvPr id="8" name="Footer Placeholder 7">
            <a:extLst>
              <a:ext uri="{FF2B5EF4-FFF2-40B4-BE49-F238E27FC236}">
                <a16:creationId xmlns:a16="http://schemas.microsoft.com/office/drawing/2014/main" id="{808B597A-F8F9-4AE2-B0EC-F9211F817C8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29D8400-48F9-4292-B2FF-4E48805D0F0A}"/>
              </a:ext>
            </a:extLst>
          </p:cNvPr>
          <p:cNvSpPr>
            <a:spLocks noGrp="1"/>
          </p:cNvSpPr>
          <p:nvPr>
            <p:ph type="sldNum" sz="quarter" idx="12"/>
          </p:nvPr>
        </p:nvSpPr>
        <p:spPr/>
        <p:txBody>
          <a:bodyPr/>
          <a:lstStyle/>
          <a:p>
            <a:fld id="{6BB0BC0E-7CB7-4E31-B50F-616A789ABB27}" type="slidenum">
              <a:rPr lang="en-CA" smtClean="0"/>
              <a:t>‹#›</a:t>
            </a:fld>
            <a:endParaRPr lang="en-CA"/>
          </a:p>
        </p:txBody>
      </p:sp>
    </p:spTree>
    <p:extLst>
      <p:ext uri="{BB962C8B-B14F-4D97-AF65-F5344CB8AC3E}">
        <p14:creationId xmlns:p14="http://schemas.microsoft.com/office/powerpoint/2010/main" val="211361870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55CBFA-C0FF-48FA-BCA1-4175694DA723}"/>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330D7BD6-D19D-404C-9802-6C4FD6203296}"/>
              </a:ext>
            </a:extLst>
          </p:cNvPr>
          <p:cNvSpPr>
            <a:spLocks noGrp="1"/>
          </p:cNvSpPr>
          <p:nvPr>
            <p:ph type="dt" sz="half" idx="10"/>
          </p:nvPr>
        </p:nvSpPr>
        <p:spPr/>
        <p:txBody>
          <a:bodyPr/>
          <a:lstStyle/>
          <a:p>
            <a:fld id="{F934AB29-F088-482E-AC6D-45C81B191D6A}" type="datetime1">
              <a:rPr lang="en-CA" smtClean="0"/>
              <a:t>2022-09-23</a:t>
            </a:fld>
            <a:endParaRPr lang="en-CA"/>
          </a:p>
        </p:txBody>
      </p:sp>
      <p:sp>
        <p:nvSpPr>
          <p:cNvPr id="4" name="Footer Placeholder 3">
            <a:extLst>
              <a:ext uri="{FF2B5EF4-FFF2-40B4-BE49-F238E27FC236}">
                <a16:creationId xmlns:a16="http://schemas.microsoft.com/office/drawing/2014/main" id="{5E9DA434-8645-4425-B813-F713155CD86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53E6100-D3DC-47F5-A87A-0ED09717E964}"/>
              </a:ext>
            </a:extLst>
          </p:cNvPr>
          <p:cNvSpPr>
            <a:spLocks noGrp="1"/>
          </p:cNvSpPr>
          <p:nvPr>
            <p:ph type="sldNum" sz="quarter" idx="12"/>
          </p:nvPr>
        </p:nvSpPr>
        <p:spPr/>
        <p:txBody>
          <a:bodyPr/>
          <a:lstStyle/>
          <a:p>
            <a:fld id="{6BB0BC0E-7CB7-4E31-B50F-616A789ABB27}" type="slidenum">
              <a:rPr lang="en-CA" smtClean="0"/>
              <a:t>‹#›</a:t>
            </a:fld>
            <a:endParaRPr lang="en-CA"/>
          </a:p>
        </p:txBody>
      </p:sp>
    </p:spTree>
    <p:extLst>
      <p:ext uri="{BB962C8B-B14F-4D97-AF65-F5344CB8AC3E}">
        <p14:creationId xmlns:p14="http://schemas.microsoft.com/office/powerpoint/2010/main" val="9743299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62EC0F-711F-4D08-9971-87266699AA7E}"/>
              </a:ext>
            </a:extLst>
          </p:cNvPr>
          <p:cNvSpPr>
            <a:spLocks noGrp="1"/>
          </p:cNvSpPr>
          <p:nvPr>
            <p:ph type="dt" sz="half" idx="10"/>
          </p:nvPr>
        </p:nvSpPr>
        <p:spPr/>
        <p:txBody>
          <a:bodyPr/>
          <a:lstStyle/>
          <a:p>
            <a:fld id="{96D8968C-56A0-4E89-BC4B-740AA0664AC6}" type="datetime1">
              <a:rPr lang="en-CA" smtClean="0"/>
              <a:t>2022-09-23</a:t>
            </a:fld>
            <a:endParaRPr lang="en-CA"/>
          </a:p>
        </p:txBody>
      </p:sp>
      <p:sp>
        <p:nvSpPr>
          <p:cNvPr id="3" name="Footer Placeholder 2">
            <a:extLst>
              <a:ext uri="{FF2B5EF4-FFF2-40B4-BE49-F238E27FC236}">
                <a16:creationId xmlns:a16="http://schemas.microsoft.com/office/drawing/2014/main" id="{94645BC4-F7C2-4E9C-AAF7-D824B299879A}"/>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5D09D26B-91A9-49B3-810B-01389D4D2937}"/>
              </a:ext>
            </a:extLst>
          </p:cNvPr>
          <p:cNvSpPr>
            <a:spLocks noGrp="1"/>
          </p:cNvSpPr>
          <p:nvPr>
            <p:ph type="sldNum" sz="quarter" idx="12"/>
          </p:nvPr>
        </p:nvSpPr>
        <p:spPr/>
        <p:txBody>
          <a:bodyPr/>
          <a:lstStyle/>
          <a:p>
            <a:fld id="{6BB0BC0E-7CB7-4E31-B50F-616A789ABB27}" type="slidenum">
              <a:rPr lang="en-CA" smtClean="0"/>
              <a:t>‹#›</a:t>
            </a:fld>
            <a:endParaRPr lang="en-CA"/>
          </a:p>
        </p:txBody>
      </p:sp>
    </p:spTree>
    <p:extLst>
      <p:ext uri="{BB962C8B-B14F-4D97-AF65-F5344CB8AC3E}">
        <p14:creationId xmlns:p14="http://schemas.microsoft.com/office/powerpoint/2010/main" val="16306562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2EDAB-E896-4369-B436-F17E60E8142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E03FCA81-C61F-468D-964B-574010B2E77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CC6B00A6-9944-49FF-932C-76AEE6B005E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01456B0-14B7-47B9-B093-6F147154F863}"/>
              </a:ext>
            </a:extLst>
          </p:cNvPr>
          <p:cNvSpPr>
            <a:spLocks noGrp="1"/>
          </p:cNvSpPr>
          <p:nvPr>
            <p:ph type="dt" sz="half" idx="10"/>
          </p:nvPr>
        </p:nvSpPr>
        <p:spPr/>
        <p:txBody>
          <a:bodyPr/>
          <a:lstStyle/>
          <a:p>
            <a:fld id="{E04FCDD9-6374-4C43-BA57-3614FDFA632D}" type="datetime1">
              <a:rPr lang="en-CA" smtClean="0"/>
              <a:t>2022-09-23</a:t>
            </a:fld>
            <a:endParaRPr lang="en-CA"/>
          </a:p>
        </p:txBody>
      </p:sp>
      <p:sp>
        <p:nvSpPr>
          <p:cNvPr id="6" name="Footer Placeholder 5">
            <a:extLst>
              <a:ext uri="{FF2B5EF4-FFF2-40B4-BE49-F238E27FC236}">
                <a16:creationId xmlns:a16="http://schemas.microsoft.com/office/drawing/2014/main" id="{2E2D759D-8CAB-4278-9000-16FA09227B9B}"/>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3556230-922E-4E1F-AEE3-7B4BBB0BD9CA}"/>
              </a:ext>
            </a:extLst>
          </p:cNvPr>
          <p:cNvSpPr>
            <a:spLocks noGrp="1"/>
          </p:cNvSpPr>
          <p:nvPr>
            <p:ph type="sldNum" sz="quarter" idx="12"/>
          </p:nvPr>
        </p:nvSpPr>
        <p:spPr/>
        <p:txBody>
          <a:bodyPr/>
          <a:lstStyle/>
          <a:p>
            <a:fld id="{6BB0BC0E-7CB7-4E31-B50F-616A789ABB27}" type="slidenum">
              <a:rPr lang="en-CA" smtClean="0"/>
              <a:t>‹#›</a:t>
            </a:fld>
            <a:endParaRPr lang="en-CA"/>
          </a:p>
        </p:txBody>
      </p:sp>
    </p:spTree>
    <p:extLst>
      <p:ext uri="{BB962C8B-B14F-4D97-AF65-F5344CB8AC3E}">
        <p14:creationId xmlns:p14="http://schemas.microsoft.com/office/powerpoint/2010/main" val="2056196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9FFF26-EBCC-41B4-823A-D21B5B8FDC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076D3122-CC6C-45A5-B2EB-7F96E1EF22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06809CB5-B96F-4E8B-B2FB-D5CBD580A88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B1A6FC-2A41-4D27-9187-B13887C060D1}"/>
              </a:ext>
            </a:extLst>
          </p:cNvPr>
          <p:cNvSpPr>
            <a:spLocks noGrp="1"/>
          </p:cNvSpPr>
          <p:nvPr>
            <p:ph type="dt" sz="half" idx="10"/>
          </p:nvPr>
        </p:nvSpPr>
        <p:spPr/>
        <p:txBody>
          <a:bodyPr/>
          <a:lstStyle/>
          <a:p>
            <a:fld id="{002B4069-CDA8-403F-8993-F94DF7FBBD38}" type="datetime1">
              <a:rPr lang="en-CA" smtClean="0"/>
              <a:t>2022-09-23</a:t>
            </a:fld>
            <a:endParaRPr lang="en-CA"/>
          </a:p>
        </p:txBody>
      </p:sp>
      <p:sp>
        <p:nvSpPr>
          <p:cNvPr id="6" name="Footer Placeholder 5">
            <a:extLst>
              <a:ext uri="{FF2B5EF4-FFF2-40B4-BE49-F238E27FC236}">
                <a16:creationId xmlns:a16="http://schemas.microsoft.com/office/drawing/2014/main" id="{A91BEEAB-A254-4461-81D5-9045ECA6438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615DAF0B-2D8B-4F50-9818-951AC0F2D5BF}"/>
              </a:ext>
            </a:extLst>
          </p:cNvPr>
          <p:cNvSpPr>
            <a:spLocks noGrp="1"/>
          </p:cNvSpPr>
          <p:nvPr>
            <p:ph type="sldNum" sz="quarter" idx="12"/>
          </p:nvPr>
        </p:nvSpPr>
        <p:spPr/>
        <p:txBody>
          <a:bodyPr/>
          <a:lstStyle/>
          <a:p>
            <a:fld id="{6BB0BC0E-7CB7-4E31-B50F-616A789ABB27}" type="slidenum">
              <a:rPr lang="en-CA" smtClean="0"/>
              <a:t>‹#›</a:t>
            </a:fld>
            <a:endParaRPr lang="en-CA"/>
          </a:p>
        </p:txBody>
      </p:sp>
    </p:spTree>
    <p:extLst>
      <p:ext uri="{BB962C8B-B14F-4D97-AF65-F5344CB8AC3E}">
        <p14:creationId xmlns:p14="http://schemas.microsoft.com/office/powerpoint/2010/main" val="25601939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1105CD-F853-4F50-A3B2-764BDE2C43DE}"/>
              </a:ext>
            </a:extLst>
          </p:cNvPr>
          <p:cNvSpPr>
            <a:spLocks noGrp="1"/>
          </p:cNvSpPr>
          <p:nvPr>
            <p:ph type="title"/>
          </p:nvPr>
        </p:nvSpPr>
        <p:spPr>
          <a:xfrm>
            <a:off x="189807" y="0"/>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AEE76BAC-BABB-4536-A8DC-3706A3B3A33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024C1197-B21D-47F8-8BFE-6422F67FF09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C4F6155-4FBF-4952-B9CE-7FB76FC57E41}" type="datetime1">
              <a:rPr lang="en-CA" smtClean="0"/>
              <a:t>2022-09-23</a:t>
            </a:fld>
            <a:endParaRPr lang="en-CA"/>
          </a:p>
        </p:txBody>
      </p:sp>
      <p:sp>
        <p:nvSpPr>
          <p:cNvPr id="5" name="Footer Placeholder 4">
            <a:extLst>
              <a:ext uri="{FF2B5EF4-FFF2-40B4-BE49-F238E27FC236}">
                <a16:creationId xmlns:a16="http://schemas.microsoft.com/office/drawing/2014/main" id="{4646D423-BE61-4C7F-BDAC-14A329C51A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EF4B4EC7-BB3C-4AA5-A402-6A49650567A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B0BC0E-7CB7-4E31-B50F-616A789ABB27}" type="slidenum">
              <a:rPr lang="en-CA" smtClean="0"/>
              <a:t>‹#›</a:t>
            </a:fld>
            <a:endParaRPr lang="en-CA"/>
          </a:p>
        </p:txBody>
      </p:sp>
    </p:spTree>
    <p:extLst>
      <p:ext uri="{BB962C8B-B14F-4D97-AF65-F5344CB8AC3E}">
        <p14:creationId xmlns:p14="http://schemas.microsoft.com/office/powerpoint/2010/main" val="8617354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accent1">
              <a:lumMod val="75000"/>
            </a:schemeClr>
          </a:solidFill>
          <a:latin typeface="Microsoft YaHei UI Light" panose="020B0502040204020203" pitchFamily="34" charset="-122"/>
          <a:ea typeface="Microsoft YaHei UI Light" panose="020B0502040204020203" pitchFamily="34" charset="-122"/>
          <a:cs typeface="+mj-cs"/>
        </a:defRPr>
      </a:lvl1pPr>
    </p:titleStyle>
    <p:body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19.png"/><Relationship Id="rId18" Type="http://schemas.openxmlformats.org/officeDocument/2006/relationships/image" Target="../media/image24.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18.png"/><Relationship Id="rId17" Type="http://schemas.openxmlformats.org/officeDocument/2006/relationships/image" Target="../media/image23.png"/><Relationship Id="rId2" Type="http://schemas.openxmlformats.org/officeDocument/2006/relationships/tags" Target="../tags/tag2.xml"/><Relationship Id="rId16" Type="http://schemas.openxmlformats.org/officeDocument/2006/relationships/image" Target="../media/image22.pn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7.png"/><Relationship Id="rId5" Type="http://schemas.openxmlformats.org/officeDocument/2006/relationships/tags" Target="../tags/tag5.xml"/><Relationship Id="rId15" Type="http://schemas.openxmlformats.org/officeDocument/2006/relationships/image" Target="../media/image21.png"/><Relationship Id="rId10" Type="http://schemas.openxmlformats.org/officeDocument/2006/relationships/slideLayout" Target="../slideLayouts/slideLayout2.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tags" Target="../tags/tag12.xml"/><Relationship Id="rId7" Type="http://schemas.openxmlformats.org/officeDocument/2006/relationships/image" Target="../media/image26.png"/><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image" Target="../media/image25.png"/><Relationship Id="rId5" Type="http://schemas.openxmlformats.org/officeDocument/2006/relationships/notesSlide" Target="../notesSlides/notesSlide10.xml"/><Relationship Id="rId4" Type="http://schemas.openxmlformats.org/officeDocument/2006/relationships/slideLayout" Target="../slideLayouts/slideLayout2.xml"/><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22.png"/><Relationship Id="rId3" Type="http://schemas.openxmlformats.org/officeDocument/2006/relationships/tags" Target="../tags/tag15.xml"/><Relationship Id="rId7" Type="http://schemas.openxmlformats.org/officeDocument/2006/relationships/image" Target="../media/image29.png"/><Relationship Id="rId12" Type="http://schemas.openxmlformats.org/officeDocument/2006/relationships/image" Target="../media/image33.png"/><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notesSlide" Target="../notesSlides/notesSlide11.xml"/><Relationship Id="rId11" Type="http://schemas.openxmlformats.org/officeDocument/2006/relationships/image" Target="../media/image32.png"/><Relationship Id="rId5" Type="http://schemas.openxmlformats.org/officeDocument/2006/relationships/slideLayout" Target="../slideLayouts/slideLayout2.xml"/><Relationship Id="rId10" Type="http://schemas.openxmlformats.org/officeDocument/2006/relationships/image" Target="../media/image17.png"/><Relationship Id="rId4" Type="http://schemas.openxmlformats.org/officeDocument/2006/relationships/tags" Target="../tags/tag16.xml"/><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18.png"/><Relationship Id="rId5" Type="http://schemas.openxmlformats.org/officeDocument/2006/relationships/image" Target="../media/image19.png"/><Relationship Id="rId4" Type="http://schemas.openxmlformats.org/officeDocument/2006/relationships/notesSlide" Target="../notesSlides/notesSlide1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7.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48.png"/><Relationship Id="rId4" Type="http://schemas.openxmlformats.org/officeDocument/2006/relationships/notesSlide" Target="../notesSlides/notesSlide18.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notesSlide" Target="../notesSlides/notesSlide23.xml"/><Relationship Id="rId13" Type="http://schemas.openxmlformats.org/officeDocument/2006/relationships/image" Target="../media/image58.png"/><Relationship Id="rId3" Type="http://schemas.openxmlformats.org/officeDocument/2006/relationships/tags" Target="../tags/tag21.xml"/><Relationship Id="rId7" Type="http://schemas.openxmlformats.org/officeDocument/2006/relationships/slideLayout" Target="../slideLayouts/slideLayout2.xml"/><Relationship Id="rId12" Type="http://schemas.openxmlformats.org/officeDocument/2006/relationships/image" Target="../media/image57.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tags" Target="../tags/tag24.xml"/><Relationship Id="rId11" Type="http://schemas.openxmlformats.org/officeDocument/2006/relationships/image" Target="../media/image56.png"/><Relationship Id="rId5" Type="http://schemas.openxmlformats.org/officeDocument/2006/relationships/tags" Target="../tags/tag23.xml"/><Relationship Id="rId10" Type="http://schemas.openxmlformats.org/officeDocument/2006/relationships/image" Target="../media/image55.png"/><Relationship Id="rId4" Type="http://schemas.openxmlformats.org/officeDocument/2006/relationships/tags" Target="../tags/tag22.xml"/><Relationship Id="rId9" Type="http://schemas.openxmlformats.org/officeDocument/2006/relationships/image" Target="../media/image54.png"/><Relationship Id="rId14" Type="http://schemas.openxmlformats.org/officeDocument/2006/relationships/image" Target="../media/image59.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slideLayout" Target="../slideLayouts/slideLayout2.xml"/><Relationship Id="rId1" Type="http://schemas.openxmlformats.org/officeDocument/2006/relationships/tags" Target="../tags/tag25.xml"/><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2.xml"/><Relationship Id="rId7" Type="http://schemas.openxmlformats.org/officeDocument/2006/relationships/image" Target="../media/image72.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notesSlide" Target="../notesSlides/notesSlide31.xml"/></Relationships>
</file>

<file path=ppt/slides/_rels/slide41.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30.xml"/><Relationship Id="rId7" Type="http://schemas.openxmlformats.org/officeDocument/2006/relationships/image" Target="../media/image74.pn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notesSlide" Target="../notesSlides/notesSlide32.xml"/><Relationship Id="rId11" Type="http://schemas.openxmlformats.org/officeDocument/2006/relationships/image" Target="../media/image78.png"/><Relationship Id="rId5" Type="http://schemas.openxmlformats.org/officeDocument/2006/relationships/slideLayout" Target="../slideLayouts/slideLayout2.xml"/><Relationship Id="rId10" Type="http://schemas.openxmlformats.org/officeDocument/2006/relationships/image" Target="../media/image77.png"/><Relationship Id="rId4" Type="http://schemas.openxmlformats.org/officeDocument/2006/relationships/tags" Target="../tags/tag31.xml"/><Relationship Id="rId9" Type="http://schemas.openxmlformats.org/officeDocument/2006/relationships/image" Target="../media/image76.png"/></Relationships>
</file>

<file path=ppt/slides/_rels/slide4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4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EC8E2-F0F5-440B-8E35-5E7AA305CEE1}"/>
              </a:ext>
            </a:extLst>
          </p:cNvPr>
          <p:cNvSpPr>
            <a:spLocks noGrp="1"/>
          </p:cNvSpPr>
          <p:nvPr>
            <p:ph type="ctrTitle"/>
          </p:nvPr>
        </p:nvSpPr>
        <p:spPr/>
        <p:txBody>
          <a:bodyPr/>
          <a:lstStyle/>
          <a:p>
            <a:r>
              <a:rPr lang="en-CA"/>
              <a:t>Spatial Roles in Hockey Special Teams</a:t>
            </a:r>
          </a:p>
        </p:txBody>
      </p:sp>
      <p:sp>
        <p:nvSpPr>
          <p:cNvPr id="3" name="Subtitle 2">
            <a:extLst>
              <a:ext uri="{FF2B5EF4-FFF2-40B4-BE49-F238E27FC236}">
                <a16:creationId xmlns:a16="http://schemas.microsoft.com/office/drawing/2014/main" id="{73C8E74F-C503-4DF4-B8D5-67390E010F3F}"/>
              </a:ext>
            </a:extLst>
          </p:cNvPr>
          <p:cNvSpPr>
            <a:spLocks noGrp="1"/>
          </p:cNvSpPr>
          <p:nvPr>
            <p:ph type="subTitle" idx="1"/>
          </p:nvPr>
        </p:nvSpPr>
        <p:spPr/>
        <p:txBody>
          <a:bodyPr>
            <a:normAutofit/>
          </a:bodyPr>
          <a:lstStyle/>
          <a:p>
            <a:pPr>
              <a:lnSpc>
                <a:spcPct val="100000"/>
              </a:lnSpc>
            </a:pPr>
            <a:r>
              <a:rPr lang="en-CA" b="1"/>
              <a:t>Jonathan Arsenault, Margaret Cunniff, Eric Tulsky and James Richard Forbes</a:t>
            </a:r>
            <a:endParaRPr lang="en-CA" sz="1800" i="1"/>
          </a:p>
        </p:txBody>
      </p:sp>
      <p:sp>
        <p:nvSpPr>
          <p:cNvPr id="4" name="Slide Number Placeholder 3">
            <a:extLst>
              <a:ext uri="{FF2B5EF4-FFF2-40B4-BE49-F238E27FC236}">
                <a16:creationId xmlns:a16="http://schemas.microsoft.com/office/drawing/2014/main" id="{2588AB84-6D6A-46C4-9546-C5DABE0F00BB}"/>
              </a:ext>
            </a:extLst>
          </p:cNvPr>
          <p:cNvSpPr>
            <a:spLocks noGrp="1"/>
          </p:cNvSpPr>
          <p:nvPr>
            <p:ph type="sldNum" sz="quarter" idx="12"/>
          </p:nvPr>
        </p:nvSpPr>
        <p:spPr/>
        <p:txBody>
          <a:bodyPr/>
          <a:lstStyle/>
          <a:p>
            <a:fld id="{6BB0BC0E-7CB7-4E31-B50F-616A789ABB27}" type="slidenum">
              <a:rPr lang="en-CA" smtClean="0"/>
              <a:t>1</a:t>
            </a:fld>
            <a:endParaRPr lang="en-CA"/>
          </a:p>
        </p:txBody>
      </p:sp>
    </p:spTree>
    <p:extLst>
      <p:ext uri="{BB962C8B-B14F-4D97-AF65-F5344CB8AC3E}">
        <p14:creationId xmlns:p14="http://schemas.microsoft.com/office/powerpoint/2010/main" val="268843943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96436455-B82D-4BF2-A9A8-2EA38E747187}"/>
              </a:ext>
            </a:extLst>
          </p:cNvPr>
          <p:cNvSpPr/>
          <p:nvPr/>
        </p:nvSpPr>
        <p:spPr>
          <a:xfrm flipH="1">
            <a:off x="0" y="902941"/>
            <a:ext cx="11353800" cy="106277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A056C080-24B0-76C7-6491-C9E27140B8C2}"/>
              </a:ext>
            </a:extLst>
          </p:cNvPr>
          <p:cNvSpPr>
            <a:spLocks noGrp="1"/>
          </p:cNvSpPr>
          <p:nvPr>
            <p:ph type="title"/>
          </p:nvPr>
        </p:nvSpPr>
        <p:spPr/>
        <p:txBody>
          <a:bodyPr/>
          <a:lstStyle/>
          <a:p>
            <a:r>
              <a:rPr lang="en-US"/>
              <a:t>Defining and Identifying Possessions</a:t>
            </a:r>
            <a:endParaRPr lang="en-CA"/>
          </a:p>
        </p:txBody>
      </p:sp>
      <p:sp>
        <p:nvSpPr>
          <p:cNvPr id="3" name="Content Placeholder 2">
            <a:extLst>
              <a:ext uri="{FF2B5EF4-FFF2-40B4-BE49-F238E27FC236}">
                <a16:creationId xmlns:a16="http://schemas.microsoft.com/office/drawing/2014/main" id="{CAB9627A-EBC3-B505-1026-DD99BD24D57C}"/>
              </a:ext>
            </a:extLst>
          </p:cNvPr>
          <p:cNvSpPr>
            <a:spLocks noGrp="1"/>
          </p:cNvSpPr>
          <p:nvPr>
            <p:ph idx="1"/>
          </p:nvPr>
        </p:nvSpPr>
        <p:spPr>
          <a:xfrm>
            <a:off x="408000" y="1965713"/>
            <a:ext cx="5327960" cy="4755762"/>
          </a:xfrm>
        </p:spPr>
        <p:txBody>
          <a:bodyPr>
            <a:noAutofit/>
          </a:bodyPr>
          <a:lstStyle/>
          <a:p>
            <a:pPr marL="0" indent="0">
              <a:buNone/>
            </a:pPr>
            <a:r>
              <a:rPr lang="en-US" sz="1900"/>
              <a:t>Three criteria:</a:t>
            </a:r>
          </a:p>
          <a:p>
            <a:pPr marL="514350" indent="-514350">
              <a:buFont typeface="+mj-lt"/>
              <a:buAutoNum type="arabicPeriod"/>
            </a:pPr>
            <a:r>
              <a:rPr lang="en-US" sz="1900"/>
              <a:t>5 offensive players are in their offensive zone.</a:t>
            </a:r>
          </a:p>
          <a:p>
            <a:pPr marL="514350" indent="-514350">
              <a:buFont typeface="+mj-lt"/>
              <a:buAutoNum type="arabicPeriod"/>
            </a:pPr>
            <a:r>
              <a:rPr lang="en-US" sz="1900"/>
              <a:t>4 defensive players are in their defensive zone.</a:t>
            </a:r>
          </a:p>
          <a:p>
            <a:pPr marL="514350" indent="-514350">
              <a:buFont typeface="+mj-lt"/>
              <a:buAutoNum type="arabicPeriod"/>
            </a:pPr>
            <a:r>
              <a:rPr lang="en-US" sz="1900"/>
              <a:t>The offensive team maintains possession of the puck.</a:t>
            </a:r>
          </a:p>
          <a:p>
            <a:pPr marL="0" indent="0">
              <a:buNone/>
            </a:pPr>
            <a:r>
              <a:rPr lang="en-US" sz="1900"/>
              <a:t>Additional steps:</a:t>
            </a:r>
          </a:p>
          <a:p>
            <a:pPr marL="514350" indent="-514350">
              <a:buFont typeface="+mj-lt"/>
              <a:buAutoNum type="arabicPeriod"/>
            </a:pPr>
            <a:r>
              <a:rPr lang="en-US" sz="1900"/>
              <a:t>Trim first 2s of possessions to allow time to organize.</a:t>
            </a:r>
          </a:p>
          <a:p>
            <a:pPr marL="514350" indent="-514350">
              <a:buFont typeface="+mj-lt"/>
              <a:buAutoNum type="arabicPeriod"/>
            </a:pPr>
            <a:r>
              <a:rPr lang="en-US" sz="1900"/>
              <a:t>Discard any possessions lasting less than 3s.</a:t>
            </a:r>
          </a:p>
          <a:p>
            <a:pPr marL="0" indent="0">
              <a:buNone/>
            </a:pPr>
            <a:r>
              <a:rPr lang="en-US" sz="1900"/>
              <a:t>This yields </a:t>
            </a:r>
            <a:r>
              <a:rPr lang="en-US" sz="1900" b="1"/>
              <a:t>9347 possessions</a:t>
            </a:r>
            <a:r>
              <a:rPr lang="en-US" sz="1900"/>
              <a:t> with an average duration of </a:t>
            </a:r>
            <a:r>
              <a:rPr lang="en-US" sz="1900" b="1"/>
              <a:t>9.2s</a:t>
            </a:r>
            <a:r>
              <a:rPr lang="en-US" sz="1900"/>
              <a:t>.</a:t>
            </a:r>
          </a:p>
        </p:txBody>
      </p:sp>
      <p:sp>
        <p:nvSpPr>
          <p:cNvPr id="4" name="Slide Number Placeholder 3">
            <a:extLst>
              <a:ext uri="{FF2B5EF4-FFF2-40B4-BE49-F238E27FC236}">
                <a16:creationId xmlns:a16="http://schemas.microsoft.com/office/drawing/2014/main" id="{6FA4C6CF-1E75-A53B-AA01-01CD4FC0650A}"/>
              </a:ext>
            </a:extLst>
          </p:cNvPr>
          <p:cNvSpPr>
            <a:spLocks noGrp="1"/>
          </p:cNvSpPr>
          <p:nvPr>
            <p:ph type="sldNum" sz="quarter" idx="12"/>
          </p:nvPr>
        </p:nvSpPr>
        <p:spPr/>
        <p:txBody>
          <a:bodyPr/>
          <a:lstStyle/>
          <a:p>
            <a:fld id="{6BB0BC0E-7CB7-4E31-B50F-616A789ABB27}" type="slidenum">
              <a:rPr lang="en-CA" smtClean="0"/>
              <a:t>10</a:t>
            </a:fld>
            <a:endParaRPr lang="en-CA"/>
          </a:p>
        </p:txBody>
      </p:sp>
      <p:sp>
        <p:nvSpPr>
          <p:cNvPr id="5" name="TextBox 4">
            <a:extLst>
              <a:ext uri="{FF2B5EF4-FFF2-40B4-BE49-F238E27FC236}">
                <a16:creationId xmlns:a16="http://schemas.microsoft.com/office/drawing/2014/main" id="{E627970F-DE08-D332-AB6B-55FC35D8D133}"/>
              </a:ext>
            </a:extLst>
          </p:cNvPr>
          <p:cNvSpPr txBox="1"/>
          <p:nvPr/>
        </p:nvSpPr>
        <p:spPr>
          <a:xfrm>
            <a:off x="189807" y="904738"/>
            <a:ext cx="11269252" cy="1062773"/>
          </a:xfrm>
          <a:prstGeom prst="rect">
            <a:avLst/>
          </a:prstGeom>
        </p:spPr>
        <p:txBody>
          <a:bodyPr vert="horz" wrap="square" lIns="91440" tIns="45720" rIns="91440" bIns="45720" rtlCol="0" anchor="ctr">
            <a:normAutofit/>
          </a:bodyPr>
          <a:lstStyle/>
          <a:p>
            <a:r>
              <a:rPr lang="en-US" sz="2800" b="1">
                <a:latin typeface="Microsoft YaHei UI Light" panose="020B0502040204020203" pitchFamily="34" charset="-122"/>
                <a:ea typeface="Microsoft YaHei UI Light" panose="020B0502040204020203" pitchFamily="34" charset="-122"/>
              </a:rPr>
              <a:t>Possessions: </a:t>
            </a:r>
            <a:r>
              <a:rPr lang="en-US" sz="2800">
                <a:latin typeface="Microsoft YaHei UI Light" panose="020B0502040204020203" pitchFamily="34" charset="-122"/>
                <a:ea typeface="Microsoft YaHei UI Light" panose="020B0502040204020203" pitchFamily="34" charset="-122"/>
              </a:rPr>
              <a:t>Continuous segments of play where the offensive team has organized their power play</a:t>
            </a:r>
            <a:r>
              <a:rPr lang="en-US" sz="2800" b="1">
                <a:latin typeface="Microsoft YaHei UI Light" panose="020B0502040204020203" pitchFamily="34" charset="-122"/>
                <a:ea typeface="Microsoft YaHei UI Light" panose="020B0502040204020203" pitchFamily="34" charset="-122"/>
              </a:rPr>
              <a:t>.</a:t>
            </a:r>
            <a:endParaRPr lang="en-CA">
              <a:latin typeface="Microsoft YaHei UI Light" panose="020B0502040204020203" pitchFamily="34" charset="-122"/>
              <a:ea typeface="Microsoft YaHei UI Light" panose="020B0502040204020203" pitchFamily="34" charset="-122"/>
            </a:endParaRPr>
          </a:p>
        </p:txBody>
      </p:sp>
      <p:pic>
        <p:nvPicPr>
          <p:cNvPr id="12" name="Picture 11" descr="Chart, histogram&#10;&#10;Description automatically generated">
            <a:extLst>
              <a:ext uri="{FF2B5EF4-FFF2-40B4-BE49-F238E27FC236}">
                <a16:creationId xmlns:a16="http://schemas.microsoft.com/office/drawing/2014/main" id="{52771C70-411C-2E59-E2D9-DE65071BFA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24976" y="2143990"/>
            <a:ext cx="5971247" cy="4016261"/>
          </a:xfrm>
          <a:prstGeom prst="rect">
            <a:avLst/>
          </a:prstGeom>
        </p:spPr>
      </p:pic>
    </p:spTree>
    <p:extLst>
      <p:ext uri="{BB962C8B-B14F-4D97-AF65-F5344CB8AC3E}">
        <p14:creationId xmlns:p14="http://schemas.microsoft.com/office/powerpoint/2010/main" val="145850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2FD968-2F07-996C-540A-D0CD236A82B1}"/>
              </a:ext>
            </a:extLst>
          </p:cNvPr>
          <p:cNvSpPr>
            <a:spLocks noGrp="1"/>
          </p:cNvSpPr>
          <p:nvPr>
            <p:ph type="title"/>
          </p:nvPr>
        </p:nvSpPr>
        <p:spPr/>
        <p:txBody>
          <a:bodyPr/>
          <a:lstStyle/>
          <a:p>
            <a:r>
              <a:rPr lang="en-US"/>
              <a:t>Example Possessions</a:t>
            </a:r>
            <a:endParaRPr lang="en-CA"/>
          </a:p>
        </p:txBody>
      </p:sp>
      <p:sp>
        <p:nvSpPr>
          <p:cNvPr id="4" name="Slide Number Placeholder 3">
            <a:extLst>
              <a:ext uri="{FF2B5EF4-FFF2-40B4-BE49-F238E27FC236}">
                <a16:creationId xmlns:a16="http://schemas.microsoft.com/office/drawing/2014/main" id="{0CC7EC9B-E510-70FD-504D-02066AF30356}"/>
              </a:ext>
            </a:extLst>
          </p:cNvPr>
          <p:cNvSpPr>
            <a:spLocks noGrp="1"/>
          </p:cNvSpPr>
          <p:nvPr>
            <p:ph type="sldNum" sz="quarter" idx="12"/>
          </p:nvPr>
        </p:nvSpPr>
        <p:spPr/>
        <p:txBody>
          <a:bodyPr/>
          <a:lstStyle/>
          <a:p>
            <a:fld id="{6BB0BC0E-7CB7-4E31-B50F-616A789ABB27}" type="slidenum">
              <a:rPr lang="en-CA" smtClean="0"/>
              <a:t>11</a:t>
            </a:fld>
            <a:endParaRPr lang="en-CA"/>
          </a:p>
        </p:txBody>
      </p:sp>
      <p:sp>
        <p:nvSpPr>
          <p:cNvPr id="10" name="TextBox 9">
            <a:extLst>
              <a:ext uri="{FF2B5EF4-FFF2-40B4-BE49-F238E27FC236}">
                <a16:creationId xmlns:a16="http://schemas.microsoft.com/office/drawing/2014/main" id="{E2E9CC97-99A5-3A71-0B0C-BF2771032AC8}"/>
              </a:ext>
            </a:extLst>
          </p:cNvPr>
          <p:cNvSpPr txBox="1"/>
          <p:nvPr/>
        </p:nvSpPr>
        <p:spPr>
          <a:xfrm>
            <a:off x="4636680" y="594504"/>
            <a:ext cx="3058972" cy="436411"/>
          </a:xfrm>
          <a:prstGeom prst="rect">
            <a:avLst/>
          </a:prstGeom>
        </p:spPr>
        <p:txBody>
          <a:bodyPr vert="horz" wrap="square" lIns="91440" tIns="45720" rIns="91440" bIns="45720" rtlCol="0" anchor="ctr">
            <a:normAutofit lnSpcReduction="10000"/>
          </a:bodyPr>
          <a:lstStyle/>
          <a:p>
            <a:pPr algn="ctr"/>
            <a:r>
              <a:rPr lang="en-US" sz="2400">
                <a:latin typeface="Microsoft YaHei UI Light" panose="020B0502040204020203" pitchFamily="34" charset="-122"/>
                <a:ea typeface="Microsoft YaHei UI Light" panose="020B0502040204020203" pitchFamily="34" charset="-122"/>
              </a:rPr>
              <a:t>Power Play</a:t>
            </a:r>
            <a:endParaRPr lang="en-CA" sz="2400">
              <a:latin typeface="Microsoft YaHei UI Light" panose="020B0502040204020203" pitchFamily="34" charset="-122"/>
              <a:ea typeface="Microsoft YaHei UI Light" panose="020B0502040204020203" pitchFamily="34" charset="-122"/>
            </a:endParaRPr>
          </a:p>
        </p:txBody>
      </p:sp>
      <p:sp>
        <p:nvSpPr>
          <p:cNvPr id="11" name="TextBox 10">
            <a:extLst>
              <a:ext uri="{FF2B5EF4-FFF2-40B4-BE49-F238E27FC236}">
                <a16:creationId xmlns:a16="http://schemas.microsoft.com/office/drawing/2014/main" id="{7DB6E506-6A6F-15FB-D2AC-1F4BE6E8F733}"/>
              </a:ext>
            </a:extLst>
          </p:cNvPr>
          <p:cNvSpPr txBox="1"/>
          <p:nvPr/>
        </p:nvSpPr>
        <p:spPr>
          <a:xfrm>
            <a:off x="8040216" y="589016"/>
            <a:ext cx="3058972" cy="423935"/>
          </a:xfrm>
          <a:prstGeom prst="rect">
            <a:avLst/>
          </a:prstGeom>
        </p:spPr>
        <p:txBody>
          <a:bodyPr vert="horz" wrap="square" lIns="91440" tIns="45720" rIns="91440" bIns="45720" rtlCol="0" anchor="ctr">
            <a:normAutofit lnSpcReduction="10000"/>
          </a:bodyPr>
          <a:lstStyle/>
          <a:p>
            <a:pPr algn="ctr"/>
            <a:r>
              <a:rPr lang="en-US" sz="2400">
                <a:latin typeface="Microsoft YaHei UI Light" panose="020B0502040204020203" pitchFamily="34" charset="-122"/>
                <a:ea typeface="Microsoft YaHei UI Light" panose="020B0502040204020203" pitchFamily="34" charset="-122"/>
              </a:rPr>
              <a:t>Penalty Kill</a:t>
            </a:r>
            <a:endParaRPr lang="en-CA" sz="2400">
              <a:latin typeface="Microsoft YaHei UI Light" panose="020B0502040204020203" pitchFamily="34" charset="-122"/>
              <a:ea typeface="Microsoft YaHei UI Light" panose="020B0502040204020203" pitchFamily="34" charset="-122"/>
            </a:endParaRPr>
          </a:p>
        </p:txBody>
      </p:sp>
      <p:pic>
        <p:nvPicPr>
          <p:cNvPr id="14" name="Picture 13" descr="A picture containing text&#10;&#10;Description automatically generated">
            <a:extLst>
              <a:ext uri="{FF2B5EF4-FFF2-40B4-BE49-F238E27FC236}">
                <a16:creationId xmlns:a16="http://schemas.microsoft.com/office/drawing/2014/main" id="{F0063563-0F9D-96F2-4623-04B519D20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36680" y="1012951"/>
            <a:ext cx="3058972" cy="2680303"/>
          </a:xfrm>
          <a:prstGeom prst="rect">
            <a:avLst/>
          </a:prstGeom>
        </p:spPr>
      </p:pic>
      <p:pic>
        <p:nvPicPr>
          <p:cNvPr id="22" name="Picture 21" descr="Diagram, schematic&#10;&#10;Description automatically generated">
            <a:extLst>
              <a:ext uri="{FF2B5EF4-FFF2-40B4-BE49-F238E27FC236}">
                <a16:creationId xmlns:a16="http://schemas.microsoft.com/office/drawing/2014/main" id="{A6B71023-FB77-69E7-912A-750691EF32D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40216" y="3810826"/>
            <a:ext cx="3058972" cy="2680303"/>
          </a:xfrm>
          <a:prstGeom prst="rect">
            <a:avLst/>
          </a:prstGeom>
        </p:spPr>
      </p:pic>
      <p:sp>
        <p:nvSpPr>
          <p:cNvPr id="25" name="TextBox 24">
            <a:extLst>
              <a:ext uri="{FF2B5EF4-FFF2-40B4-BE49-F238E27FC236}">
                <a16:creationId xmlns:a16="http://schemas.microsoft.com/office/drawing/2014/main" id="{925A1E88-0D7D-32AA-3C19-B664E1352FBB}"/>
              </a:ext>
            </a:extLst>
          </p:cNvPr>
          <p:cNvSpPr txBox="1"/>
          <p:nvPr/>
        </p:nvSpPr>
        <p:spPr>
          <a:xfrm>
            <a:off x="479376" y="1326988"/>
            <a:ext cx="3492388" cy="2052228"/>
          </a:xfrm>
          <a:prstGeom prst="rect">
            <a:avLst/>
          </a:prstGeom>
        </p:spPr>
        <p:txBody>
          <a:bodyPr vert="horz" wrap="square" lIns="91440" tIns="45720" rIns="91440" bIns="45720" rtlCol="0" anchor="ctr">
            <a:normAutofit/>
          </a:bodyPr>
          <a:lstStyle/>
          <a:p>
            <a:pPr algn="ctr"/>
            <a:r>
              <a:rPr lang="en-US" sz="2400">
                <a:latin typeface="Microsoft YaHei UI Light" panose="020B0502040204020203" pitchFamily="34" charset="-122"/>
                <a:ea typeface="Microsoft YaHei UI Light" panose="020B0502040204020203" pitchFamily="34" charset="-122"/>
              </a:rPr>
              <a:t>Extended possession – teams have time to organize and maintain desired positioning</a:t>
            </a:r>
            <a:endParaRPr lang="en-CA" sz="2400">
              <a:latin typeface="Microsoft YaHei UI Light" panose="020B0502040204020203" pitchFamily="34" charset="-122"/>
              <a:ea typeface="Microsoft YaHei UI Light" panose="020B0502040204020203" pitchFamily="34" charset="-122"/>
            </a:endParaRPr>
          </a:p>
        </p:txBody>
      </p:sp>
      <p:pic>
        <p:nvPicPr>
          <p:cNvPr id="26" name="Picture 25" descr="Diagram, schematic&#10;&#10;Description automatically generated">
            <a:extLst>
              <a:ext uri="{FF2B5EF4-FFF2-40B4-BE49-F238E27FC236}">
                <a16:creationId xmlns:a16="http://schemas.microsoft.com/office/drawing/2014/main" id="{35BFCD1F-2133-8B6B-8CC2-719C5359868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36680" y="3858609"/>
            <a:ext cx="3058972" cy="2680303"/>
          </a:xfrm>
          <a:prstGeom prst="rect">
            <a:avLst/>
          </a:prstGeom>
        </p:spPr>
      </p:pic>
      <p:pic>
        <p:nvPicPr>
          <p:cNvPr id="27" name="Picture 26" descr="Diagram&#10;&#10;Description automatically generated">
            <a:extLst>
              <a:ext uri="{FF2B5EF4-FFF2-40B4-BE49-F238E27FC236}">
                <a16:creationId xmlns:a16="http://schemas.microsoft.com/office/drawing/2014/main" id="{2C01728B-C3C4-3666-9F6F-BFD1489B2BB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40216" y="1012950"/>
            <a:ext cx="3058972" cy="2680303"/>
          </a:xfrm>
          <a:prstGeom prst="rect">
            <a:avLst/>
          </a:prstGeom>
        </p:spPr>
      </p:pic>
      <p:sp>
        <p:nvSpPr>
          <p:cNvPr id="28" name="TextBox 27">
            <a:extLst>
              <a:ext uri="{FF2B5EF4-FFF2-40B4-BE49-F238E27FC236}">
                <a16:creationId xmlns:a16="http://schemas.microsoft.com/office/drawing/2014/main" id="{D646C20E-8773-7D9F-3079-D800F0BC83B3}"/>
              </a:ext>
            </a:extLst>
          </p:cNvPr>
          <p:cNvSpPr txBox="1"/>
          <p:nvPr/>
        </p:nvSpPr>
        <p:spPr>
          <a:xfrm>
            <a:off x="488368" y="4124863"/>
            <a:ext cx="3492388" cy="2052228"/>
          </a:xfrm>
          <a:prstGeom prst="rect">
            <a:avLst/>
          </a:prstGeom>
        </p:spPr>
        <p:txBody>
          <a:bodyPr vert="horz" wrap="square" lIns="91440" tIns="45720" rIns="91440" bIns="45720" rtlCol="0" anchor="ctr">
            <a:normAutofit/>
          </a:bodyPr>
          <a:lstStyle/>
          <a:p>
            <a:pPr algn="ctr"/>
            <a:r>
              <a:rPr lang="en-US" sz="2400">
                <a:latin typeface="Microsoft YaHei UI Light" panose="020B0502040204020203" pitchFamily="34" charset="-122"/>
                <a:ea typeface="Microsoft YaHei UI Light" panose="020B0502040204020203" pitchFamily="34" charset="-122"/>
              </a:rPr>
              <a:t>Short possessions – minimal organization due to lack of time</a:t>
            </a:r>
            <a:endParaRPr lang="en-CA" sz="2400">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3955886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5FC1-4769-D3B2-569D-61AC576C8EB1}"/>
              </a:ext>
            </a:extLst>
          </p:cNvPr>
          <p:cNvSpPr>
            <a:spLocks noGrp="1"/>
          </p:cNvSpPr>
          <p:nvPr>
            <p:ph type="title"/>
          </p:nvPr>
        </p:nvSpPr>
        <p:spPr/>
        <p:txBody>
          <a:bodyPr/>
          <a:lstStyle/>
          <a:p>
            <a:r>
              <a:rPr lang="en-US"/>
              <a:t>Roles and Formations</a:t>
            </a:r>
            <a:endParaRPr lang="en-CA"/>
          </a:p>
        </p:txBody>
      </p:sp>
      <p:sp>
        <p:nvSpPr>
          <p:cNvPr id="3" name="Content Placeholder 2">
            <a:extLst>
              <a:ext uri="{FF2B5EF4-FFF2-40B4-BE49-F238E27FC236}">
                <a16:creationId xmlns:a16="http://schemas.microsoft.com/office/drawing/2014/main" id="{39DD6893-CB90-2C75-9C86-53068253C658}"/>
              </a:ext>
            </a:extLst>
          </p:cNvPr>
          <p:cNvSpPr>
            <a:spLocks noGrp="1"/>
          </p:cNvSpPr>
          <p:nvPr>
            <p:ph idx="1"/>
          </p:nvPr>
        </p:nvSpPr>
        <p:spPr>
          <a:xfrm>
            <a:off x="838200" y="1450973"/>
            <a:ext cx="10515600" cy="3670215"/>
          </a:xfrm>
        </p:spPr>
        <p:txBody>
          <a:bodyPr/>
          <a:lstStyle/>
          <a:p>
            <a:r>
              <a:rPr lang="en-US">
                <a:solidFill>
                  <a:schemeClr val="bg1">
                    <a:lumMod val="85000"/>
                  </a:schemeClr>
                </a:solidFill>
              </a:rPr>
              <a:t>Identify sequences when the power play is </a:t>
            </a:r>
            <a:r>
              <a:rPr lang="en-US" b="1">
                <a:solidFill>
                  <a:schemeClr val="bg1">
                    <a:lumMod val="85000"/>
                  </a:schemeClr>
                </a:solidFill>
              </a:rPr>
              <a:t>in formation.</a:t>
            </a:r>
            <a:endParaRPr lang="en-US">
              <a:solidFill>
                <a:schemeClr val="bg1">
                  <a:lumMod val="85000"/>
                </a:schemeClr>
              </a:solidFill>
            </a:endParaRPr>
          </a:p>
          <a:p>
            <a:r>
              <a:rPr lang="en-US"/>
              <a:t>Define roles from data using </a:t>
            </a:r>
            <a:r>
              <a:rPr lang="en-US" b="1"/>
              <a:t>non-negative matrix factorization</a:t>
            </a:r>
            <a:r>
              <a:rPr lang="en-US"/>
              <a:t>. </a:t>
            </a:r>
          </a:p>
          <a:p>
            <a:r>
              <a:rPr lang="en-US">
                <a:solidFill>
                  <a:schemeClr val="bg1">
                    <a:lumMod val="85000"/>
                  </a:schemeClr>
                </a:solidFill>
              </a:rPr>
              <a:t>Assign each player a unique role at each time point</a:t>
            </a:r>
            <a:r>
              <a:rPr lang="en-US"/>
              <a:t> </a:t>
            </a:r>
            <a:r>
              <a:rPr lang="en-US">
                <a:solidFill>
                  <a:schemeClr val="bg1">
                    <a:lumMod val="85000"/>
                  </a:schemeClr>
                </a:solidFill>
              </a:rPr>
              <a:t>by solving a </a:t>
            </a:r>
            <a:r>
              <a:rPr lang="en-US" b="1">
                <a:solidFill>
                  <a:schemeClr val="bg1">
                    <a:lumMod val="85000"/>
                  </a:schemeClr>
                </a:solidFill>
              </a:rPr>
              <a:t>linear assignment problem</a:t>
            </a:r>
            <a:r>
              <a:rPr lang="en-US">
                <a:solidFill>
                  <a:schemeClr val="bg1">
                    <a:lumMod val="85000"/>
                  </a:schemeClr>
                </a:solidFill>
              </a:rPr>
              <a:t>.</a:t>
            </a:r>
          </a:p>
          <a:p>
            <a:r>
              <a:rPr lang="en-US" b="1">
                <a:solidFill>
                  <a:schemeClr val="bg1">
                    <a:lumMod val="85000"/>
                  </a:schemeClr>
                </a:solidFill>
              </a:rPr>
              <a:t>Cluster roles </a:t>
            </a:r>
            <a:r>
              <a:rPr lang="en-US">
                <a:solidFill>
                  <a:schemeClr val="bg1">
                    <a:lumMod val="85000"/>
                  </a:schemeClr>
                </a:solidFill>
              </a:rPr>
              <a:t>together to facilitate the analysis of player deployment.</a:t>
            </a:r>
          </a:p>
          <a:p>
            <a:pPr marL="0" indent="0">
              <a:buNone/>
            </a:pPr>
            <a:endParaRPr lang="en-CA"/>
          </a:p>
        </p:txBody>
      </p:sp>
      <p:sp>
        <p:nvSpPr>
          <p:cNvPr id="4" name="Slide Number Placeholder 3">
            <a:extLst>
              <a:ext uri="{FF2B5EF4-FFF2-40B4-BE49-F238E27FC236}">
                <a16:creationId xmlns:a16="http://schemas.microsoft.com/office/drawing/2014/main" id="{70017538-C749-57B9-B6A5-2EDEEC540DC9}"/>
              </a:ext>
            </a:extLst>
          </p:cNvPr>
          <p:cNvSpPr>
            <a:spLocks noGrp="1"/>
          </p:cNvSpPr>
          <p:nvPr>
            <p:ph type="sldNum" sz="quarter" idx="12"/>
          </p:nvPr>
        </p:nvSpPr>
        <p:spPr/>
        <p:txBody>
          <a:bodyPr/>
          <a:lstStyle/>
          <a:p>
            <a:fld id="{6BB0BC0E-7CB7-4E31-B50F-616A789ABB27}" type="slidenum">
              <a:rPr lang="en-CA" smtClean="0"/>
              <a:t>12</a:t>
            </a:fld>
            <a:endParaRPr lang="en-CA"/>
          </a:p>
        </p:txBody>
      </p:sp>
      <p:sp>
        <p:nvSpPr>
          <p:cNvPr id="5" name="Text Placeholder 4">
            <a:extLst>
              <a:ext uri="{FF2B5EF4-FFF2-40B4-BE49-F238E27FC236}">
                <a16:creationId xmlns:a16="http://schemas.microsoft.com/office/drawing/2014/main" id="{936A1AD7-DD75-6B97-08D4-53A3179FAB5A}"/>
              </a:ext>
            </a:extLst>
          </p:cNvPr>
          <p:cNvSpPr>
            <a:spLocks noGrp="1"/>
          </p:cNvSpPr>
          <p:nvPr>
            <p:ph type="body" sz="quarter" idx="13"/>
          </p:nvPr>
        </p:nvSpPr>
        <p:spPr/>
        <p:txBody>
          <a:bodyPr/>
          <a:lstStyle/>
          <a:p>
            <a:r>
              <a:rPr lang="en-US"/>
              <a:t>Our approach</a:t>
            </a:r>
            <a:endParaRPr lang="en-CA"/>
          </a:p>
        </p:txBody>
      </p:sp>
    </p:spTree>
    <p:extLst>
      <p:ext uri="{BB962C8B-B14F-4D97-AF65-F5344CB8AC3E}">
        <p14:creationId xmlns:p14="http://schemas.microsoft.com/office/powerpoint/2010/main" val="42139098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FC14E0-B610-6610-E0B8-A4D07D6473ED}"/>
              </a:ext>
            </a:extLst>
          </p:cNvPr>
          <p:cNvSpPr>
            <a:spLocks noGrp="1"/>
          </p:cNvSpPr>
          <p:nvPr>
            <p:ph type="title"/>
          </p:nvPr>
        </p:nvSpPr>
        <p:spPr/>
        <p:txBody>
          <a:bodyPr/>
          <a:lstStyle/>
          <a:p>
            <a:r>
              <a:rPr lang="en-US"/>
              <a:t>Defining Roles</a:t>
            </a:r>
            <a:endParaRPr lang="en-CA"/>
          </a:p>
        </p:txBody>
      </p:sp>
      <p:sp>
        <p:nvSpPr>
          <p:cNvPr id="24" name="Content Placeholder 23">
            <a:extLst>
              <a:ext uri="{FF2B5EF4-FFF2-40B4-BE49-F238E27FC236}">
                <a16:creationId xmlns:a16="http://schemas.microsoft.com/office/drawing/2014/main" id="{0149CC19-AC49-F786-95BE-23F8881086E7}"/>
              </a:ext>
            </a:extLst>
          </p:cNvPr>
          <p:cNvSpPr>
            <a:spLocks noGrp="1"/>
          </p:cNvSpPr>
          <p:nvPr>
            <p:ph idx="1"/>
          </p:nvPr>
        </p:nvSpPr>
        <p:spPr>
          <a:xfrm>
            <a:off x="838200" y="1450973"/>
            <a:ext cx="10515600" cy="2198511"/>
          </a:xfrm>
        </p:spPr>
        <p:txBody>
          <a:bodyPr>
            <a:normAutofit fontScale="55000" lnSpcReduction="20000"/>
          </a:bodyPr>
          <a:lstStyle/>
          <a:p>
            <a:pPr marL="0" indent="0">
              <a:buNone/>
            </a:pPr>
            <a:r>
              <a:rPr lang="en-US" sz="4700"/>
              <a:t>Factorize a non-negative matrix     into the product of two non-negative matrices.</a:t>
            </a:r>
          </a:p>
          <a:p>
            <a:r>
              <a:rPr lang="en-US" sz="4700"/>
              <a:t>A weight matrix</a:t>
            </a:r>
            <a:endParaRPr lang="en-US" sz="4700" b="1">
              <a:latin typeface="Latin Modern Math" panose="02000503000000000000" pitchFamily="50" charset="0"/>
              <a:ea typeface="Latin Modern Math" panose="02000503000000000000" pitchFamily="50" charset="0"/>
            </a:endParaRPr>
          </a:p>
          <a:p>
            <a:r>
              <a:rPr lang="en-US" sz="4700"/>
              <a:t>A basis matrix </a:t>
            </a:r>
            <a:endParaRPr lang="en-US" sz="4700" b="1">
              <a:ea typeface="Latin Modern Math" panose="02000503000000000000" pitchFamily="50" charset="0"/>
            </a:endParaRPr>
          </a:p>
          <a:p>
            <a:pPr marL="0" indent="0">
              <a:buNone/>
            </a:pPr>
            <a:r>
              <a:rPr lang="en-US" sz="4700"/>
              <a:t>Each row of    is approximated as a weighted sum of the bases.</a:t>
            </a:r>
          </a:p>
          <a:p>
            <a:pPr marL="0" indent="0">
              <a:buNone/>
            </a:pPr>
            <a:endParaRPr lang="en-US" sz="2800" b="1">
              <a:ea typeface="Latin Modern Math" panose="02000503000000000000" pitchFamily="50" charset="0"/>
            </a:endParaRPr>
          </a:p>
          <a:p>
            <a:pPr marL="0" indent="0">
              <a:buNone/>
            </a:pPr>
            <a:endParaRPr lang="en-US" sz="2800" b="1">
              <a:latin typeface="Latin Modern Math" panose="02000503000000000000" pitchFamily="50" charset="0"/>
              <a:ea typeface="Latin Modern Math" panose="02000503000000000000" pitchFamily="50" charset="0"/>
            </a:endParaRPr>
          </a:p>
          <a:p>
            <a:endParaRPr lang="en-US" sz="2800">
              <a:ea typeface="Microsoft YaHei UI Light" panose="020B0502040204020203" pitchFamily="34" charset="-122"/>
            </a:endParaRPr>
          </a:p>
          <a:p>
            <a:endParaRPr lang="en-US" sz="2800">
              <a:latin typeface="Microsoft YaHei UI Light" panose="020B0502040204020203" pitchFamily="34" charset="-122"/>
              <a:ea typeface="Microsoft YaHei UI Light" panose="020B0502040204020203" pitchFamily="34" charset="-122"/>
            </a:endParaRPr>
          </a:p>
          <a:p>
            <a:pPr marL="0" indent="0">
              <a:buNone/>
            </a:pPr>
            <a:endParaRPr lang="en-CA"/>
          </a:p>
        </p:txBody>
      </p:sp>
      <p:sp>
        <p:nvSpPr>
          <p:cNvPr id="4" name="Slide Number Placeholder 3">
            <a:extLst>
              <a:ext uri="{FF2B5EF4-FFF2-40B4-BE49-F238E27FC236}">
                <a16:creationId xmlns:a16="http://schemas.microsoft.com/office/drawing/2014/main" id="{5885C30B-A432-699B-AC4D-83CE9E2CBF25}"/>
              </a:ext>
            </a:extLst>
          </p:cNvPr>
          <p:cNvSpPr>
            <a:spLocks noGrp="1"/>
          </p:cNvSpPr>
          <p:nvPr>
            <p:ph type="sldNum" sz="quarter" idx="12"/>
          </p:nvPr>
        </p:nvSpPr>
        <p:spPr/>
        <p:txBody>
          <a:bodyPr/>
          <a:lstStyle/>
          <a:p>
            <a:fld id="{6BB0BC0E-7CB7-4E31-B50F-616A789ABB27}" type="slidenum">
              <a:rPr lang="en-CA" smtClean="0"/>
              <a:t>13</a:t>
            </a:fld>
            <a:endParaRPr lang="en-CA"/>
          </a:p>
        </p:txBody>
      </p:sp>
      <p:sp>
        <p:nvSpPr>
          <p:cNvPr id="5" name="Text Placeholder 4">
            <a:extLst>
              <a:ext uri="{FF2B5EF4-FFF2-40B4-BE49-F238E27FC236}">
                <a16:creationId xmlns:a16="http://schemas.microsoft.com/office/drawing/2014/main" id="{714F32DD-843C-772A-F6BD-154639838F89}"/>
              </a:ext>
            </a:extLst>
          </p:cNvPr>
          <p:cNvSpPr>
            <a:spLocks noGrp="1"/>
          </p:cNvSpPr>
          <p:nvPr>
            <p:ph type="body" sz="quarter" idx="13"/>
          </p:nvPr>
        </p:nvSpPr>
        <p:spPr/>
        <p:txBody>
          <a:bodyPr/>
          <a:lstStyle/>
          <a:p>
            <a:r>
              <a:rPr lang="en-US"/>
              <a:t>Non-Negative Matrix Factorization</a:t>
            </a:r>
            <a:endParaRPr lang="en-CA"/>
          </a:p>
        </p:txBody>
      </p:sp>
      <p:grpSp>
        <p:nvGrpSpPr>
          <p:cNvPr id="14" name="Group 13">
            <a:extLst>
              <a:ext uri="{FF2B5EF4-FFF2-40B4-BE49-F238E27FC236}">
                <a16:creationId xmlns:a16="http://schemas.microsoft.com/office/drawing/2014/main" id="{1E5DCDD3-ACB4-4CDD-ACA8-75492B5E3375}"/>
              </a:ext>
            </a:extLst>
          </p:cNvPr>
          <p:cNvGrpSpPr/>
          <p:nvPr/>
        </p:nvGrpSpPr>
        <p:grpSpPr>
          <a:xfrm>
            <a:off x="2389272" y="3762388"/>
            <a:ext cx="2194560" cy="2222896"/>
            <a:chOff x="3287688" y="3078312"/>
            <a:chExt cx="2194560" cy="2222896"/>
          </a:xfrm>
        </p:grpSpPr>
        <p:pic>
          <p:nvPicPr>
            <p:cNvPr id="34" name="Picture 33" descr="\documentclass{article}&#10;\usepackage{amsmath}&#10;\usepackage{amsfonts}&#10;\pagestyle{empty}&#10;\begin{document}&#10;&#10;$\mathbf{X} \in \mathbb{R}_{+}^{N \times L}$&#10;&#10;&#10;\end{document}" title="IguanaTex Bitmap Display">
              <a:extLst>
                <a:ext uri="{FF2B5EF4-FFF2-40B4-BE49-F238E27FC236}">
                  <a16:creationId xmlns:a16="http://schemas.microsoft.com/office/drawing/2014/main" id="{CADB28BF-6256-859D-E91E-0856A0E656EE}"/>
                </a:ext>
              </a:extLst>
            </p:cNvPr>
            <p:cNvPicPr>
              <a:picLocks noChangeAspect="1"/>
            </p:cNvPicPr>
            <p:nvPr>
              <p:custDataLst>
                <p:tags r:id="rId9"/>
              </p:custDataLst>
            </p:nvPr>
          </p:nvPicPr>
          <p:blipFill>
            <a:blip r:embed="rId11">
              <a:extLst>
                <a:ext uri="{28A0092B-C50C-407E-A947-70E740481C1C}">
                  <a14:useLocalDpi xmlns:a14="http://schemas.microsoft.com/office/drawing/2010/main" val="0"/>
                </a:ext>
              </a:extLst>
            </a:blip>
            <a:stretch>
              <a:fillRect/>
            </a:stretch>
          </p:blipFill>
          <p:spPr>
            <a:xfrm>
              <a:off x="3501055" y="3078312"/>
              <a:ext cx="1870236" cy="501653"/>
            </a:xfrm>
            <a:prstGeom prst="rect">
              <a:avLst/>
            </a:prstGeom>
          </p:spPr>
        </p:pic>
        <p:graphicFrame>
          <p:nvGraphicFramePr>
            <p:cNvPr id="6" name="Table 10 1 1">
              <a:extLst>
                <a:ext uri="{FF2B5EF4-FFF2-40B4-BE49-F238E27FC236}">
                  <a16:creationId xmlns:a16="http://schemas.microsoft.com/office/drawing/2014/main" id="{CD37CBA7-A55A-CE8D-E097-A41D87F2936B}"/>
                </a:ext>
              </a:extLst>
            </p:cNvPr>
            <p:cNvGraphicFramePr>
              <a:graphicFrameLocks/>
            </p:cNvGraphicFramePr>
            <p:nvPr>
              <p:extLst>
                <p:ext uri="{D42A27DB-BD31-4B8C-83A1-F6EECF244321}">
                  <p14:modId xmlns:p14="http://schemas.microsoft.com/office/powerpoint/2010/main" val="2067884579"/>
                </p:ext>
              </p:extLst>
            </p:nvPr>
          </p:nvGraphicFramePr>
          <p:xfrm>
            <a:off x="3287688" y="3655288"/>
            <a:ext cx="2194560" cy="164592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5709054"/>
                      </a:ext>
                    </a:extLst>
                  </a:gridCol>
                  <a:gridCol w="548640">
                    <a:extLst>
                      <a:ext uri="{9D8B030D-6E8A-4147-A177-3AD203B41FA5}">
                        <a16:colId xmlns:a16="http://schemas.microsoft.com/office/drawing/2014/main" val="3597653084"/>
                      </a:ext>
                    </a:extLst>
                  </a:gridCol>
                  <a:gridCol w="548640">
                    <a:extLst>
                      <a:ext uri="{9D8B030D-6E8A-4147-A177-3AD203B41FA5}">
                        <a16:colId xmlns:a16="http://schemas.microsoft.com/office/drawing/2014/main" val="2342336471"/>
                      </a:ext>
                    </a:extLst>
                  </a:gridCol>
                  <a:gridCol w="548640">
                    <a:extLst>
                      <a:ext uri="{9D8B030D-6E8A-4147-A177-3AD203B41FA5}">
                        <a16:colId xmlns:a16="http://schemas.microsoft.com/office/drawing/2014/main" val="2753360819"/>
                      </a:ext>
                    </a:extLst>
                  </a:gridCol>
                </a:tblGrid>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591817309"/>
                    </a:ext>
                  </a:extLst>
                </a:tr>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753741386"/>
                    </a:ext>
                  </a:extLst>
                </a:tr>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4119501732"/>
                    </a:ext>
                  </a:extLst>
                </a:tr>
              </a:tbl>
            </a:graphicData>
          </a:graphic>
        </p:graphicFrame>
      </p:grpSp>
      <p:grpSp>
        <p:nvGrpSpPr>
          <p:cNvPr id="26" name="Group 25">
            <a:extLst>
              <a:ext uri="{FF2B5EF4-FFF2-40B4-BE49-F238E27FC236}">
                <a16:creationId xmlns:a16="http://schemas.microsoft.com/office/drawing/2014/main" id="{515E4985-698E-CE46-AE7E-EA630942806D}"/>
              </a:ext>
            </a:extLst>
          </p:cNvPr>
          <p:cNvGrpSpPr/>
          <p:nvPr/>
        </p:nvGrpSpPr>
        <p:grpSpPr>
          <a:xfrm>
            <a:off x="5000467" y="3763245"/>
            <a:ext cx="2084534" cy="2258043"/>
            <a:chOff x="5000467" y="3799249"/>
            <a:chExt cx="2084534" cy="2258043"/>
          </a:xfrm>
        </p:grpSpPr>
        <p:pic>
          <p:nvPicPr>
            <p:cNvPr id="36" name="Picture 35" descr="\documentclass{article}&#10;\usepackage{amsmath}&#10;\usepackage{amsfonts}&#10;\pagestyle{empty}&#10;\begin{document}&#10;&#10;$\mathbf{W} \in \mathbb{R}_{+}^{N \times K}$&#10;&#10;&#10;\end{document}" title="IguanaTex Bitmap Display">
              <a:extLst>
                <a:ext uri="{FF2B5EF4-FFF2-40B4-BE49-F238E27FC236}">
                  <a16:creationId xmlns:a16="http://schemas.microsoft.com/office/drawing/2014/main" id="{130113E9-3DD2-568D-E941-33A5EF350197}"/>
                </a:ext>
              </a:extLst>
            </p:cNvPr>
            <p:cNvPicPr>
              <a:picLocks noChangeAspect="1"/>
            </p:cNvPicPr>
            <p:nvPr>
              <p:custDataLst>
                <p:tags r:id="rId8"/>
              </p:custDataLst>
            </p:nvPr>
          </p:nvPicPr>
          <p:blipFill>
            <a:blip r:embed="rId12">
              <a:extLst>
                <a:ext uri="{28A0092B-C50C-407E-A947-70E740481C1C}">
                  <a14:useLocalDpi xmlns:a14="http://schemas.microsoft.com/office/drawing/2010/main" val="0"/>
                </a:ext>
              </a:extLst>
            </a:blip>
            <a:stretch>
              <a:fillRect/>
            </a:stretch>
          </p:blipFill>
          <p:spPr>
            <a:xfrm>
              <a:off x="5000467" y="3799249"/>
              <a:ext cx="2084534" cy="499219"/>
            </a:xfrm>
            <a:prstGeom prst="rect">
              <a:avLst/>
            </a:prstGeom>
          </p:spPr>
        </p:pic>
        <p:graphicFrame>
          <p:nvGraphicFramePr>
            <p:cNvPr id="7" name="Table 10 2 1">
              <a:extLst>
                <a:ext uri="{FF2B5EF4-FFF2-40B4-BE49-F238E27FC236}">
                  <a16:creationId xmlns:a16="http://schemas.microsoft.com/office/drawing/2014/main" id="{80CAA007-7514-9847-8026-FCA011CAD7B3}"/>
                </a:ext>
              </a:extLst>
            </p:cNvPr>
            <p:cNvGraphicFramePr>
              <a:graphicFrameLocks/>
            </p:cNvGraphicFramePr>
            <p:nvPr>
              <p:extLst>
                <p:ext uri="{D42A27DB-BD31-4B8C-83A1-F6EECF244321}">
                  <p14:modId xmlns:p14="http://schemas.microsoft.com/office/powerpoint/2010/main" val="2707733266"/>
                </p:ext>
              </p:extLst>
            </p:nvPr>
          </p:nvGraphicFramePr>
          <p:xfrm>
            <a:off x="5495880" y="4411372"/>
            <a:ext cx="1097280" cy="164592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5709054"/>
                      </a:ext>
                    </a:extLst>
                  </a:gridCol>
                  <a:gridCol w="548640">
                    <a:extLst>
                      <a:ext uri="{9D8B030D-6E8A-4147-A177-3AD203B41FA5}">
                        <a16:colId xmlns:a16="http://schemas.microsoft.com/office/drawing/2014/main" val="2753360819"/>
                      </a:ext>
                    </a:extLst>
                  </a:gridCol>
                </a:tblGrid>
                <a:tr h="548640">
                  <a:tc>
                    <a:txBody>
                      <a:bodyPr/>
                      <a:lstStyle/>
                      <a:p>
                        <a:endParaRPr lang="en-CA"/>
                      </a:p>
                    </a:txBody>
                    <a:tcPr/>
                  </a:tc>
                  <a:tc>
                    <a:txBody>
                      <a:bodyPr/>
                      <a:lstStyle/>
                      <a:p>
                        <a:endParaRPr lang="en-CA"/>
                      </a:p>
                    </a:txBody>
                    <a:tcPr/>
                  </a:tc>
                  <a:extLst>
                    <a:ext uri="{0D108BD9-81ED-4DB2-BD59-A6C34878D82A}">
                      <a16:rowId xmlns:a16="http://schemas.microsoft.com/office/drawing/2014/main" val="2591817309"/>
                    </a:ext>
                  </a:extLst>
                </a:tr>
                <a:tr h="548640">
                  <a:tc>
                    <a:txBody>
                      <a:bodyPr/>
                      <a:lstStyle/>
                      <a:p>
                        <a:endParaRPr lang="en-CA"/>
                      </a:p>
                    </a:txBody>
                    <a:tcPr/>
                  </a:tc>
                  <a:tc>
                    <a:txBody>
                      <a:bodyPr/>
                      <a:lstStyle/>
                      <a:p>
                        <a:endParaRPr lang="en-CA"/>
                      </a:p>
                    </a:txBody>
                    <a:tcPr/>
                  </a:tc>
                  <a:extLst>
                    <a:ext uri="{0D108BD9-81ED-4DB2-BD59-A6C34878D82A}">
                      <a16:rowId xmlns:a16="http://schemas.microsoft.com/office/drawing/2014/main" val="3753741386"/>
                    </a:ext>
                  </a:extLst>
                </a:tr>
                <a:tr h="548640">
                  <a:tc>
                    <a:txBody>
                      <a:bodyPr/>
                      <a:lstStyle/>
                      <a:p>
                        <a:endParaRPr lang="en-CA"/>
                      </a:p>
                    </a:txBody>
                    <a:tcPr/>
                  </a:tc>
                  <a:tc>
                    <a:txBody>
                      <a:bodyPr/>
                      <a:lstStyle/>
                      <a:p>
                        <a:endParaRPr lang="en-CA"/>
                      </a:p>
                    </a:txBody>
                    <a:tcPr/>
                  </a:tc>
                  <a:extLst>
                    <a:ext uri="{0D108BD9-81ED-4DB2-BD59-A6C34878D82A}">
                      <a16:rowId xmlns:a16="http://schemas.microsoft.com/office/drawing/2014/main" val="4119501732"/>
                    </a:ext>
                  </a:extLst>
                </a:tr>
              </a:tbl>
            </a:graphicData>
          </a:graphic>
        </p:graphicFrame>
      </p:grpSp>
      <p:grpSp>
        <p:nvGrpSpPr>
          <p:cNvPr id="27" name="Group 26">
            <a:extLst>
              <a:ext uri="{FF2B5EF4-FFF2-40B4-BE49-F238E27FC236}">
                <a16:creationId xmlns:a16="http://schemas.microsoft.com/office/drawing/2014/main" id="{8244ECFB-E7EE-AF9F-BF5D-95E989F5054B}"/>
              </a:ext>
            </a:extLst>
          </p:cNvPr>
          <p:cNvGrpSpPr/>
          <p:nvPr/>
        </p:nvGrpSpPr>
        <p:grpSpPr>
          <a:xfrm>
            <a:off x="7141800" y="3763245"/>
            <a:ext cx="2194560" cy="1970043"/>
            <a:chOff x="7141800" y="3799249"/>
            <a:chExt cx="2194560" cy="1970043"/>
          </a:xfrm>
        </p:grpSpPr>
        <p:pic>
          <p:nvPicPr>
            <p:cNvPr id="39" name="Picture 38" descr="\documentclass{article}&#10;\usepackage{amsmath}&#10;\usepackage{amsfonts}&#10;\pagestyle{empty}&#10;\begin{document}&#10;&#10;$\mathbf{B} \in \mathbb{R}_{+}^{K \times L}$&#10;&#10;&#10;\end{document}" title="IguanaTex Bitmap Display">
              <a:extLst>
                <a:ext uri="{FF2B5EF4-FFF2-40B4-BE49-F238E27FC236}">
                  <a16:creationId xmlns:a16="http://schemas.microsoft.com/office/drawing/2014/main" id="{FB086B78-0832-747F-7C85-03BCF5BC1A3F}"/>
                </a:ext>
              </a:extLst>
            </p:cNvPr>
            <p:cNvPicPr>
              <a:picLocks noChangeAspect="1"/>
            </p:cNvPicPr>
            <p:nvPr>
              <p:custDataLst>
                <p:tags r:id="rId7"/>
              </p:custDataLst>
            </p:nvPr>
          </p:nvPicPr>
          <p:blipFill>
            <a:blip r:embed="rId13">
              <a:extLst>
                <a:ext uri="{28A0092B-C50C-407E-A947-70E740481C1C}">
                  <a14:useLocalDpi xmlns:a14="http://schemas.microsoft.com/office/drawing/2010/main" val="0"/>
                </a:ext>
              </a:extLst>
            </a:blip>
            <a:stretch>
              <a:fillRect/>
            </a:stretch>
          </p:blipFill>
          <p:spPr>
            <a:xfrm>
              <a:off x="7313702" y="3799249"/>
              <a:ext cx="1850755" cy="501654"/>
            </a:xfrm>
            <a:prstGeom prst="rect">
              <a:avLst/>
            </a:prstGeom>
          </p:spPr>
        </p:pic>
        <p:graphicFrame>
          <p:nvGraphicFramePr>
            <p:cNvPr id="8" name="Table 7">
              <a:extLst>
                <a:ext uri="{FF2B5EF4-FFF2-40B4-BE49-F238E27FC236}">
                  <a16:creationId xmlns:a16="http://schemas.microsoft.com/office/drawing/2014/main" id="{95F49C39-3AD8-04A0-52CC-D9C8B56F8447}"/>
                </a:ext>
              </a:extLst>
            </p:cNvPr>
            <p:cNvGraphicFramePr>
              <a:graphicFrameLocks/>
            </p:cNvGraphicFramePr>
            <p:nvPr>
              <p:extLst>
                <p:ext uri="{D42A27DB-BD31-4B8C-83A1-F6EECF244321}">
                  <p14:modId xmlns:p14="http://schemas.microsoft.com/office/powerpoint/2010/main" val="2931463262"/>
                </p:ext>
              </p:extLst>
            </p:nvPr>
          </p:nvGraphicFramePr>
          <p:xfrm>
            <a:off x="7141800" y="4667759"/>
            <a:ext cx="2194560" cy="1101533"/>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5709054"/>
                      </a:ext>
                    </a:extLst>
                  </a:gridCol>
                  <a:gridCol w="548640">
                    <a:extLst>
                      <a:ext uri="{9D8B030D-6E8A-4147-A177-3AD203B41FA5}">
                        <a16:colId xmlns:a16="http://schemas.microsoft.com/office/drawing/2014/main" val="2454642907"/>
                      </a:ext>
                    </a:extLst>
                  </a:gridCol>
                  <a:gridCol w="548640">
                    <a:extLst>
                      <a:ext uri="{9D8B030D-6E8A-4147-A177-3AD203B41FA5}">
                        <a16:colId xmlns:a16="http://schemas.microsoft.com/office/drawing/2014/main" val="1262401206"/>
                      </a:ext>
                    </a:extLst>
                  </a:gridCol>
                  <a:gridCol w="548640">
                    <a:extLst>
                      <a:ext uri="{9D8B030D-6E8A-4147-A177-3AD203B41FA5}">
                        <a16:colId xmlns:a16="http://schemas.microsoft.com/office/drawing/2014/main" val="2753360819"/>
                      </a:ext>
                    </a:extLst>
                  </a:gridCol>
                </a:tblGrid>
                <a:tr h="552893">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753741386"/>
                    </a:ext>
                  </a:extLst>
                </a:tr>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4119501732"/>
                    </a:ext>
                  </a:extLst>
                </a:tr>
              </a:tbl>
            </a:graphicData>
          </a:graphic>
        </p:graphicFrame>
      </p:grpSp>
      <p:grpSp>
        <p:nvGrpSpPr>
          <p:cNvPr id="28" name="Group 27">
            <a:extLst>
              <a:ext uri="{FF2B5EF4-FFF2-40B4-BE49-F238E27FC236}">
                <a16:creationId xmlns:a16="http://schemas.microsoft.com/office/drawing/2014/main" id="{5F4FB80D-DA31-C3BF-556B-94D73CF894AD}"/>
              </a:ext>
            </a:extLst>
          </p:cNvPr>
          <p:cNvGrpSpPr/>
          <p:nvPr/>
        </p:nvGrpSpPr>
        <p:grpSpPr>
          <a:xfrm>
            <a:off x="4912176" y="5086957"/>
            <a:ext cx="2077563" cy="286331"/>
            <a:chOff x="4912176" y="5122961"/>
            <a:chExt cx="2077563" cy="286331"/>
          </a:xfrm>
        </p:grpSpPr>
        <p:pic>
          <p:nvPicPr>
            <p:cNvPr id="9" name="Picture 8" descr="\documentclass{article}&#10;\usepackage{amsmath}&#10;\pagestyle{empty}&#10;\begin{document}&#10;&#10;$\approx$&#10;&#10;&#10;\end{document}" title="IguanaTex Bitmap Display">
              <a:extLst>
                <a:ext uri="{FF2B5EF4-FFF2-40B4-BE49-F238E27FC236}">
                  <a16:creationId xmlns:a16="http://schemas.microsoft.com/office/drawing/2014/main" id="{E7A27184-EB67-2CD4-31A2-04B7E82B46E4}"/>
                </a:ext>
              </a:extLst>
            </p:cNvPr>
            <p:cNvPicPr>
              <a:picLocks noChangeAspect="1"/>
            </p:cNvPicPr>
            <p:nvPr>
              <p:custDataLst>
                <p:tags r:id="rId5"/>
              </p:custDataLst>
            </p:nvPr>
          </p:nvPicPr>
          <p:blipFill>
            <a:blip r:embed="rId14">
              <a:extLst>
                <a:ext uri="{28A0092B-C50C-407E-A947-70E740481C1C}">
                  <a14:useLocalDpi xmlns:a14="http://schemas.microsoft.com/office/drawing/2010/main" val="0"/>
                </a:ext>
              </a:extLst>
            </a:blip>
            <a:stretch>
              <a:fillRect/>
            </a:stretch>
          </p:blipFill>
          <p:spPr>
            <a:xfrm>
              <a:off x="4912176" y="5122961"/>
              <a:ext cx="335082" cy="214331"/>
            </a:xfrm>
            <a:prstGeom prst="rect">
              <a:avLst/>
            </a:prstGeom>
          </p:spPr>
        </p:pic>
        <p:pic>
          <p:nvPicPr>
            <p:cNvPr id="10" name="Picture 9" descr="\documentclass{article}&#10;\usepackage{amsmath}&#10;\pagestyle{empty}&#10;\begin{document}&#10;&#10;$\times$&#10;&#10;&#10;\end{document}" title="IguanaTex Bitmap Display">
              <a:extLst>
                <a:ext uri="{FF2B5EF4-FFF2-40B4-BE49-F238E27FC236}">
                  <a16:creationId xmlns:a16="http://schemas.microsoft.com/office/drawing/2014/main" id="{9C0919EE-9E17-1DD6-7CAE-C0E6F425EF71}"/>
                </a:ext>
              </a:extLst>
            </p:cNvPr>
            <p:cNvPicPr>
              <a:picLocks noChangeAspect="1"/>
            </p:cNvPicPr>
            <p:nvPr>
              <p:custDataLst>
                <p:tags r:id="rId6"/>
              </p:custDataLst>
            </p:nvPr>
          </p:nvPicPr>
          <p:blipFill>
            <a:blip r:embed="rId15">
              <a:extLst>
                <a:ext uri="{28A0092B-C50C-407E-A947-70E740481C1C}">
                  <a14:useLocalDpi xmlns:a14="http://schemas.microsoft.com/office/drawing/2010/main" val="0"/>
                </a:ext>
              </a:extLst>
            </a:blip>
            <a:stretch>
              <a:fillRect/>
            </a:stretch>
          </p:blipFill>
          <p:spPr>
            <a:xfrm>
              <a:off x="6745220" y="5164773"/>
              <a:ext cx="244519" cy="244519"/>
            </a:xfrm>
            <a:prstGeom prst="rect">
              <a:avLst/>
            </a:prstGeom>
          </p:spPr>
        </p:pic>
      </p:grpSp>
      <p:graphicFrame>
        <p:nvGraphicFramePr>
          <p:cNvPr id="15" name="Table 10 2 2">
            <a:extLst>
              <a:ext uri="{FF2B5EF4-FFF2-40B4-BE49-F238E27FC236}">
                <a16:creationId xmlns:a16="http://schemas.microsoft.com/office/drawing/2014/main" id="{8E20F1E5-B9AF-A390-5332-27FE204770B3}"/>
              </a:ext>
            </a:extLst>
          </p:cNvPr>
          <p:cNvGraphicFramePr>
            <a:graphicFrameLocks/>
          </p:cNvGraphicFramePr>
          <p:nvPr>
            <p:extLst>
              <p:ext uri="{D42A27DB-BD31-4B8C-83A1-F6EECF244321}">
                <p14:modId xmlns:p14="http://schemas.microsoft.com/office/powerpoint/2010/main" val="4072016390"/>
              </p:ext>
            </p:extLst>
          </p:nvPr>
        </p:nvGraphicFramePr>
        <p:xfrm>
          <a:off x="5493901" y="4375368"/>
          <a:ext cx="1097280" cy="164592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5709054"/>
                    </a:ext>
                  </a:extLst>
                </a:gridCol>
                <a:gridCol w="548640">
                  <a:extLst>
                    <a:ext uri="{9D8B030D-6E8A-4147-A177-3AD203B41FA5}">
                      <a16:colId xmlns:a16="http://schemas.microsoft.com/office/drawing/2014/main" val="2753360819"/>
                    </a:ext>
                  </a:extLst>
                </a:gridCol>
              </a:tblGrid>
              <a:tr h="548640">
                <a:tc>
                  <a:txBody>
                    <a:bodyPr/>
                    <a:lstStyle/>
                    <a:p>
                      <a:endParaRPr lang="en-CA"/>
                    </a:p>
                  </a:txBody>
                  <a:tcPr>
                    <a:solidFill>
                      <a:srgbClr val="C00000"/>
                    </a:solidFill>
                  </a:tcPr>
                </a:tc>
                <a:tc>
                  <a:txBody>
                    <a:bodyPr/>
                    <a:lstStyle/>
                    <a:p>
                      <a:endParaRPr lang="en-CA"/>
                    </a:p>
                  </a:txBody>
                  <a:tcPr>
                    <a:solidFill>
                      <a:srgbClr val="0070C0"/>
                    </a:solidFill>
                  </a:tcPr>
                </a:tc>
                <a:extLst>
                  <a:ext uri="{0D108BD9-81ED-4DB2-BD59-A6C34878D82A}">
                    <a16:rowId xmlns:a16="http://schemas.microsoft.com/office/drawing/2014/main" val="2591817309"/>
                  </a:ext>
                </a:extLst>
              </a:tr>
              <a:tr h="548640">
                <a:tc>
                  <a:txBody>
                    <a:bodyPr/>
                    <a:lstStyle/>
                    <a:p>
                      <a:endParaRPr lang="en-CA"/>
                    </a:p>
                  </a:txBody>
                  <a:tcPr/>
                </a:tc>
                <a:tc>
                  <a:txBody>
                    <a:bodyPr/>
                    <a:lstStyle/>
                    <a:p>
                      <a:endParaRPr lang="en-CA"/>
                    </a:p>
                  </a:txBody>
                  <a:tcPr/>
                </a:tc>
                <a:extLst>
                  <a:ext uri="{0D108BD9-81ED-4DB2-BD59-A6C34878D82A}">
                    <a16:rowId xmlns:a16="http://schemas.microsoft.com/office/drawing/2014/main" val="3753741386"/>
                  </a:ext>
                </a:extLst>
              </a:tr>
              <a:tr h="548640">
                <a:tc>
                  <a:txBody>
                    <a:bodyPr/>
                    <a:lstStyle/>
                    <a:p>
                      <a:endParaRPr lang="en-CA"/>
                    </a:p>
                  </a:txBody>
                  <a:tcPr/>
                </a:tc>
                <a:tc>
                  <a:txBody>
                    <a:bodyPr/>
                    <a:lstStyle/>
                    <a:p>
                      <a:endParaRPr lang="en-CA"/>
                    </a:p>
                  </a:txBody>
                  <a:tcPr/>
                </a:tc>
                <a:extLst>
                  <a:ext uri="{0D108BD9-81ED-4DB2-BD59-A6C34878D82A}">
                    <a16:rowId xmlns:a16="http://schemas.microsoft.com/office/drawing/2014/main" val="4119501732"/>
                  </a:ext>
                </a:extLst>
              </a:tr>
            </a:tbl>
          </a:graphicData>
        </a:graphic>
      </p:graphicFrame>
      <p:graphicFrame>
        <p:nvGraphicFramePr>
          <p:cNvPr id="16" name="Table 15">
            <a:extLst>
              <a:ext uri="{FF2B5EF4-FFF2-40B4-BE49-F238E27FC236}">
                <a16:creationId xmlns:a16="http://schemas.microsoft.com/office/drawing/2014/main" id="{343B6DD7-08C7-498D-9A87-6585BDCAD8F2}"/>
              </a:ext>
            </a:extLst>
          </p:cNvPr>
          <p:cNvGraphicFramePr>
            <a:graphicFrameLocks/>
          </p:cNvGraphicFramePr>
          <p:nvPr>
            <p:extLst>
              <p:ext uri="{D42A27DB-BD31-4B8C-83A1-F6EECF244321}">
                <p14:modId xmlns:p14="http://schemas.microsoft.com/office/powerpoint/2010/main" val="199671424"/>
              </p:ext>
            </p:extLst>
          </p:nvPr>
        </p:nvGraphicFramePr>
        <p:xfrm>
          <a:off x="7132684" y="4619791"/>
          <a:ext cx="2194560" cy="1101533"/>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5709054"/>
                    </a:ext>
                  </a:extLst>
                </a:gridCol>
                <a:gridCol w="548640">
                  <a:extLst>
                    <a:ext uri="{9D8B030D-6E8A-4147-A177-3AD203B41FA5}">
                      <a16:colId xmlns:a16="http://schemas.microsoft.com/office/drawing/2014/main" val="2454642907"/>
                    </a:ext>
                  </a:extLst>
                </a:gridCol>
                <a:gridCol w="548640">
                  <a:extLst>
                    <a:ext uri="{9D8B030D-6E8A-4147-A177-3AD203B41FA5}">
                      <a16:colId xmlns:a16="http://schemas.microsoft.com/office/drawing/2014/main" val="1262401206"/>
                    </a:ext>
                  </a:extLst>
                </a:gridCol>
                <a:gridCol w="548640">
                  <a:extLst>
                    <a:ext uri="{9D8B030D-6E8A-4147-A177-3AD203B41FA5}">
                      <a16:colId xmlns:a16="http://schemas.microsoft.com/office/drawing/2014/main" val="2753360819"/>
                    </a:ext>
                  </a:extLst>
                </a:gridCol>
              </a:tblGrid>
              <a:tr h="552893">
                <a:tc>
                  <a:txBody>
                    <a:bodyPr/>
                    <a:lstStyle/>
                    <a:p>
                      <a:endParaRPr lang="en-CA"/>
                    </a:p>
                  </a:txBody>
                  <a:tcPr>
                    <a:solidFill>
                      <a:srgbClr val="C00000"/>
                    </a:solidFill>
                  </a:tcPr>
                </a:tc>
                <a:tc>
                  <a:txBody>
                    <a:bodyPr/>
                    <a:lstStyle/>
                    <a:p>
                      <a:endParaRPr lang="en-CA"/>
                    </a:p>
                  </a:txBody>
                  <a:tcPr>
                    <a:solidFill>
                      <a:srgbClr val="C00000"/>
                    </a:solidFill>
                  </a:tcPr>
                </a:tc>
                <a:tc>
                  <a:txBody>
                    <a:bodyPr/>
                    <a:lstStyle/>
                    <a:p>
                      <a:endParaRPr lang="en-CA"/>
                    </a:p>
                  </a:txBody>
                  <a:tcPr>
                    <a:solidFill>
                      <a:srgbClr val="C00000"/>
                    </a:solidFill>
                  </a:tcPr>
                </a:tc>
                <a:tc>
                  <a:txBody>
                    <a:bodyPr/>
                    <a:lstStyle/>
                    <a:p>
                      <a:endParaRPr lang="en-CA"/>
                    </a:p>
                  </a:txBody>
                  <a:tcPr>
                    <a:solidFill>
                      <a:srgbClr val="C00000"/>
                    </a:solidFill>
                  </a:tcPr>
                </a:tc>
                <a:extLst>
                  <a:ext uri="{0D108BD9-81ED-4DB2-BD59-A6C34878D82A}">
                    <a16:rowId xmlns:a16="http://schemas.microsoft.com/office/drawing/2014/main" val="3753741386"/>
                  </a:ext>
                </a:extLst>
              </a:tr>
              <a:tr h="548640">
                <a:tc>
                  <a:txBody>
                    <a:bodyPr/>
                    <a:lstStyle/>
                    <a:p>
                      <a:endParaRPr lang="en-CA"/>
                    </a:p>
                  </a:txBody>
                  <a:tcPr>
                    <a:solidFill>
                      <a:srgbClr val="0070C0"/>
                    </a:solidFill>
                  </a:tcPr>
                </a:tc>
                <a:tc>
                  <a:txBody>
                    <a:bodyPr/>
                    <a:lstStyle/>
                    <a:p>
                      <a:endParaRPr lang="en-CA"/>
                    </a:p>
                  </a:txBody>
                  <a:tcPr>
                    <a:solidFill>
                      <a:srgbClr val="0070C0"/>
                    </a:solidFill>
                  </a:tcPr>
                </a:tc>
                <a:tc>
                  <a:txBody>
                    <a:bodyPr/>
                    <a:lstStyle/>
                    <a:p>
                      <a:endParaRPr lang="en-CA"/>
                    </a:p>
                  </a:txBody>
                  <a:tcPr>
                    <a:solidFill>
                      <a:srgbClr val="0070C0"/>
                    </a:solidFill>
                  </a:tcPr>
                </a:tc>
                <a:tc>
                  <a:txBody>
                    <a:bodyPr/>
                    <a:lstStyle/>
                    <a:p>
                      <a:endParaRPr lang="en-CA"/>
                    </a:p>
                  </a:txBody>
                  <a:tcPr>
                    <a:solidFill>
                      <a:srgbClr val="0070C0"/>
                    </a:solidFill>
                  </a:tcPr>
                </a:tc>
                <a:extLst>
                  <a:ext uri="{0D108BD9-81ED-4DB2-BD59-A6C34878D82A}">
                    <a16:rowId xmlns:a16="http://schemas.microsoft.com/office/drawing/2014/main" val="4119501732"/>
                  </a:ext>
                </a:extLst>
              </a:tr>
            </a:tbl>
          </a:graphicData>
        </a:graphic>
      </p:graphicFrame>
      <p:graphicFrame>
        <p:nvGraphicFramePr>
          <p:cNvPr id="17" name="Table 10 1 2">
            <a:extLst>
              <a:ext uri="{FF2B5EF4-FFF2-40B4-BE49-F238E27FC236}">
                <a16:creationId xmlns:a16="http://schemas.microsoft.com/office/drawing/2014/main" id="{A661BFE3-4478-AAD9-AB9F-76DE9F5BFA7A}"/>
              </a:ext>
            </a:extLst>
          </p:cNvPr>
          <p:cNvGraphicFramePr>
            <a:graphicFrameLocks/>
          </p:cNvGraphicFramePr>
          <p:nvPr>
            <p:extLst>
              <p:ext uri="{D42A27DB-BD31-4B8C-83A1-F6EECF244321}">
                <p14:modId xmlns:p14="http://schemas.microsoft.com/office/powerpoint/2010/main" val="91384865"/>
              </p:ext>
            </p:extLst>
          </p:nvPr>
        </p:nvGraphicFramePr>
        <p:xfrm>
          <a:off x="2389272" y="4347597"/>
          <a:ext cx="2194560" cy="164592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5709054"/>
                    </a:ext>
                  </a:extLst>
                </a:gridCol>
                <a:gridCol w="548640">
                  <a:extLst>
                    <a:ext uri="{9D8B030D-6E8A-4147-A177-3AD203B41FA5}">
                      <a16:colId xmlns:a16="http://schemas.microsoft.com/office/drawing/2014/main" val="3597653084"/>
                    </a:ext>
                  </a:extLst>
                </a:gridCol>
                <a:gridCol w="548640">
                  <a:extLst>
                    <a:ext uri="{9D8B030D-6E8A-4147-A177-3AD203B41FA5}">
                      <a16:colId xmlns:a16="http://schemas.microsoft.com/office/drawing/2014/main" val="2342336471"/>
                    </a:ext>
                  </a:extLst>
                </a:gridCol>
                <a:gridCol w="548640">
                  <a:extLst>
                    <a:ext uri="{9D8B030D-6E8A-4147-A177-3AD203B41FA5}">
                      <a16:colId xmlns:a16="http://schemas.microsoft.com/office/drawing/2014/main" val="2753360819"/>
                    </a:ext>
                  </a:extLst>
                </a:gridCol>
              </a:tblGrid>
              <a:tr h="548640">
                <a:tc>
                  <a:txBody>
                    <a:bodyPr/>
                    <a:lstStyle/>
                    <a:p>
                      <a:endParaRPr lang="en-CA"/>
                    </a:p>
                  </a:txBody>
                  <a:tcPr>
                    <a:solidFill>
                      <a:srgbClr val="7030A0"/>
                    </a:solidFill>
                  </a:tcPr>
                </a:tc>
                <a:tc>
                  <a:txBody>
                    <a:bodyPr/>
                    <a:lstStyle/>
                    <a:p>
                      <a:endParaRPr lang="en-CA"/>
                    </a:p>
                  </a:txBody>
                  <a:tcPr>
                    <a:solidFill>
                      <a:srgbClr val="7030A0"/>
                    </a:solidFill>
                  </a:tcPr>
                </a:tc>
                <a:tc>
                  <a:txBody>
                    <a:bodyPr/>
                    <a:lstStyle/>
                    <a:p>
                      <a:endParaRPr lang="en-CA"/>
                    </a:p>
                  </a:txBody>
                  <a:tcPr>
                    <a:solidFill>
                      <a:srgbClr val="7030A0"/>
                    </a:solidFill>
                  </a:tcPr>
                </a:tc>
                <a:tc>
                  <a:txBody>
                    <a:bodyPr/>
                    <a:lstStyle/>
                    <a:p>
                      <a:endParaRPr lang="en-CA"/>
                    </a:p>
                  </a:txBody>
                  <a:tcPr>
                    <a:solidFill>
                      <a:srgbClr val="7030A0"/>
                    </a:solidFill>
                  </a:tcPr>
                </a:tc>
                <a:extLst>
                  <a:ext uri="{0D108BD9-81ED-4DB2-BD59-A6C34878D82A}">
                    <a16:rowId xmlns:a16="http://schemas.microsoft.com/office/drawing/2014/main" val="2591817309"/>
                  </a:ext>
                </a:extLst>
              </a:tr>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753741386"/>
                  </a:ext>
                </a:extLst>
              </a:tr>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4119501732"/>
                  </a:ext>
                </a:extLst>
              </a:tr>
            </a:tbl>
          </a:graphicData>
        </a:graphic>
      </p:graphicFrame>
      <p:pic>
        <p:nvPicPr>
          <p:cNvPr id="11" name="Picture 10" descr="\documentclass{article}&#10;\usepackage{amsmath}&#10;\pagestyle{empty}&#10;\begin{document}&#10;&#10;$\mathbf{X}$&#10;&#10;\end{document}" title="IguanaTex Bitmap Display">
            <a:extLst>
              <a:ext uri="{FF2B5EF4-FFF2-40B4-BE49-F238E27FC236}">
                <a16:creationId xmlns:a16="http://schemas.microsoft.com/office/drawing/2014/main" id="{E7E64AD1-A1FE-7470-4F81-8FD85C4104E8}"/>
              </a:ext>
            </a:extLst>
          </p:cNvPr>
          <p:cNvPicPr>
            <a:picLocks noChangeAspect="1"/>
          </p:cNvPicPr>
          <p:nvPr>
            <p:custDataLst>
              <p:tags r:id="rId1"/>
            </p:custDataLst>
          </p:nvPr>
        </p:nvPicPr>
        <p:blipFill>
          <a:blip r:embed="rId16">
            <a:extLst>
              <a:ext uri="{28A0092B-C50C-407E-A947-70E740481C1C}">
                <a14:useLocalDpi xmlns:a14="http://schemas.microsoft.com/office/drawing/2010/main" val="0"/>
              </a:ext>
            </a:extLst>
          </a:blip>
          <a:stretch>
            <a:fillRect/>
          </a:stretch>
        </p:blipFill>
        <p:spPr>
          <a:xfrm>
            <a:off x="5756937" y="1478094"/>
            <a:ext cx="265448" cy="225829"/>
          </a:xfrm>
          <a:prstGeom prst="rect">
            <a:avLst/>
          </a:prstGeom>
        </p:spPr>
      </p:pic>
      <p:pic>
        <p:nvPicPr>
          <p:cNvPr id="18" name="Picture 17" descr="\documentclass{article}&#10;\usepackage{amsmath}&#10;\pagestyle{empty}&#10;\begin{document}&#10;&#10;$\mathbf{W}$&#10;&#10;\end{document}" title="IguanaTex Bitmap Display">
            <a:extLst>
              <a:ext uri="{FF2B5EF4-FFF2-40B4-BE49-F238E27FC236}">
                <a16:creationId xmlns:a16="http://schemas.microsoft.com/office/drawing/2014/main" id="{46C7951F-907E-02F2-1983-7DEFCD5CD708}"/>
              </a:ext>
            </a:extLst>
          </p:cNvPr>
          <p:cNvPicPr>
            <a:picLocks noChangeAspect="1"/>
          </p:cNvPicPr>
          <p:nvPr>
            <p:custDataLst>
              <p:tags r:id="rId2"/>
            </p:custDataLst>
          </p:nvPr>
        </p:nvPicPr>
        <p:blipFill>
          <a:blip r:embed="rId17">
            <a:extLst>
              <a:ext uri="{28A0092B-C50C-407E-A947-70E740481C1C}">
                <a14:useLocalDpi xmlns:a14="http://schemas.microsoft.com/office/drawing/2010/main" val="0"/>
              </a:ext>
            </a:extLst>
          </a:blip>
          <a:stretch>
            <a:fillRect/>
          </a:stretch>
        </p:blipFill>
        <p:spPr>
          <a:xfrm>
            <a:off x="3593401" y="2121070"/>
            <a:ext cx="378363" cy="227810"/>
          </a:xfrm>
          <a:prstGeom prst="rect">
            <a:avLst/>
          </a:prstGeom>
        </p:spPr>
      </p:pic>
      <p:pic>
        <p:nvPicPr>
          <p:cNvPr id="21" name="Picture 20" descr="\documentclass{article}&#10;\usepackage{amsmath}&#10;\pagestyle{empty}&#10;\begin{document}&#10;&#10;$\mathbf{B}$&#10;&#10;\end{document}" title="IguanaTex Bitmap Display">
            <a:extLst>
              <a:ext uri="{FF2B5EF4-FFF2-40B4-BE49-F238E27FC236}">
                <a16:creationId xmlns:a16="http://schemas.microsoft.com/office/drawing/2014/main" id="{144DA675-9E86-7797-A417-3D85A50DF0A9}"/>
              </a:ext>
            </a:extLst>
          </p:cNvPr>
          <p:cNvPicPr>
            <a:picLocks noChangeAspect="1"/>
          </p:cNvPicPr>
          <p:nvPr>
            <p:custDataLst>
              <p:tags r:id="rId3"/>
            </p:custDataLst>
          </p:nvPr>
        </p:nvPicPr>
        <p:blipFill>
          <a:blip r:embed="rId18">
            <a:extLst>
              <a:ext uri="{28A0092B-C50C-407E-A947-70E740481C1C}">
                <a14:useLocalDpi xmlns:a14="http://schemas.microsoft.com/office/drawing/2010/main" val="0"/>
              </a:ext>
            </a:extLst>
          </a:blip>
          <a:stretch>
            <a:fillRect/>
          </a:stretch>
        </p:blipFill>
        <p:spPr>
          <a:xfrm>
            <a:off x="3287688" y="2564905"/>
            <a:ext cx="235734" cy="225829"/>
          </a:xfrm>
          <a:prstGeom prst="rect">
            <a:avLst/>
          </a:prstGeom>
        </p:spPr>
      </p:pic>
      <p:pic>
        <p:nvPicPr>
          <p:cNvPr id="22" name="Picture 21" descr="\documentclass{article}&#10;\usepackage{amsmath}&#10;\pagestyle{empty}&#10;\begin{document}&#10;&#10;$\mathbf{X}$&#10;&#10;\end{document}" title="IguanaTex Bitmap Display">
            <a:extLst>
              <a:ext uri="{FF2B5EF4-FFF2-40B4-BE49-F238E27FC236}">
                <a16:creationId xmlns:a16="http://schemas.microsoft.com/office/drawing/2014/main" id="{4B0DAB69-B099-752C-E921-9C6B27896136}"/>
              </a:ext>
            </a:extLst>
          </p:cNvPr>
          <p:cNvPicPr>
            <a:picLocks noChangeAspect="1"/>
          </p:cNvPicPr>
          <p:nvPr>
            <p:custDataLst>
              <p:tags r:id="rId4"/>
            </p:custDataLst>
          </p:nvPr>
        </p:nvPicPr>
        <p:blipFill>
          <a:blip r:embed="rId16">
            <a:extLst>
              <a:ext uri="{28A0092B-C50C-407E-A947-70E740481C1C}">
                <a14:useLocalDpi xmlns:a14="http://schemas.microsoft.com/office/drawing/2010/main" val="0"/>
              </a:ext>
            </a:extLst>
          </a:blip>
          <a:stretch>
            <a:fillRect/>
          </a:stretch>
        </p:blipFill>
        <p:spPr>
          <a:xfrm>
            <a:off x="2734208" y="2960948"/>
            <a:ext cx="265448" cy="225829"/>
          </a:xfrm>
          <a:prstGeom prst="rect">
            <a:avLst/>
          </a:prstGeom>
        </p:spPr>
      </p:pic>
    </p:spTree>
    <p:extLst>
      <p:ext uri="{BB962C8B-B14F-4D97-AF65-F5344CB8AC3E}">
        <p14:creationId xmlns:p14="http://schemas.microsoft.com/office/powerpoint/2010/main" val="1238355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xEl>
                                              <p:pRg st="3" end="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picture containing text, athletic game&#10;&#10;Description automatically generated">
            <a:extLst>
              <a:ext uri="{FF2B5EF4-FFF2-40B4-BE49-F238E27FC236}">
                <a16:creationId xmlns:a16="http://schemas.microsoft.com/office/drawing/2014/main" id="{86FB080B-3095-A590-B653-E89F5EEF77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84132" y="1135064"/>
            <a:ext cx="3746032" cy="4317460"/>
          </a:xfrm>
          <a:prstGeom prst="rect">
            <a:avLst/>
          </a:prstGeom>
        </p:spPr>
      </p:pic>
      <p:pic>
        <p:nvPicPr>
          <p:cNvPr id="7" name="Picture 6" descr="Graphical user interface&#10;&#10;Description automatically generated">
            <a:extLst>
              <a:ext uri="{FF2B5EF4-FFF2-40B4-BE49-F238E27FC236}">
                <a16:creationId xmlns:a16="http://schemas.microsoft.com/office/drawing/2014/main" id="{9B77D8CE-CF04-A849-D154-54351C64DB4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76802" y="1135064"/>
            <a:ext cx="3746032" cy="4317460"/>
          </a:xfrm>
          <a:prstGeom prst="rect">
            <a:avLst/>
          </a:prstGeom>
        </p:spPr>
      </p:pic>
      <p:sp>
        <p:nvSpPr>
          <p:cNvPr id="2" name="Title 1">
            <a:extLst>
              <a:ext uri="{FF2B5EF4-FFF2-40B4-BE49-F238E27FC236}">
                <a16:creationId xmlns:a16="http://schemas.microsoft.com/office/drawing/2014/main" id="{235431E7-3445-83A7-C419-511D3AC2AFDE}"/>
              </a:ext>
            </a:extLst>
          </p:cNvPr>
          <p:cNvSpPr>
            <a:spLocks noGrp="1"/>
          </p:cNvSpPr>
          <p:nvPr>
            <p:ph type="title"/>
          </p:nvPr>
        </p:nvSpPr>
        <p:spPr/>
        <p:txBody>
          <a:bodyPr/>
          <a:lstStyle/>
          <a:p>
            <a:r>
              <a:rPr lang="en-US"/>
              <a:t>Defining Roles</a:t>
            </a:r>
            <a:endParaRPr lang="en-CA"/>
          </a:p>
        </p:txBody>
      </p:sp>
      <p:sp>
        <p:nvSpPr>
          <p:cNvPr id="3" name="Content Placeholder 2">
            <a:extLst>
              <a:ext uri="{FF2B5EF4-FFF2-40B4-BE49-F238E27FC236}">
                <a16:creationId xmlns:a16="http://schemas.microsoft.com/office/drawing/2014/main" id="{2079834A-957C-1FCE-D10F-FADA7C482BF7}"/>
              </a:ext>
            </a:extLst>
          </p:cNvPr>
          <p:cNvSpPr>
            <a:spLocks noGrp="1"/>
          </p:cNvSpPr>
          <p:nvPr>
            <p:ph idx="1"/>
          </p:nvPr>
        </p:nvSpPr>
        <p:spPr>
          <a:xfrm>
            <a:off x="838200" y="1450973"/>
            <a:ext cx="6265912" cy="4725990"/>
          </a:xfrm>
        </p:spPr>
        <p:txBody>
          <a:bodyPr>
            <a:normAutofit/>
          </a:bodyPr>
          <a:lstStyle/>
          <a:p>
            <a:pPr marL="0" indent="0">
              <a:buNone/>
            </a:pPr>
            <a:r>
              <a:rPr lang="en-US"/>
              <a:t>Discretize the offensive zone into 5ft by 5ft bins.</a:t>
            </a:r>
          </a:p>
          <a:p>
            <a:r>
              <a:rPr lang="en-US"/>
              <a:t>       249 bins</a:t>
            </a:r>
          </a:p>
          <a:p>
            <a:pPr marL="0" indent="0">
              <a:buNone/>
            </a:pPr>
            <a:r>
              <a:rPr lang="en-US"/>
              <a:t>For each player, an individual count matrix is generated [1].</a:t>
            </a:r>
          </a:p>
          <a:p>
            <a:pPr marL="0" indent="0">
              <a:buNone/>
            </a:pPr>
            <a:r>
              <a:rPr lang="en-US"/>
              <a:t>Omit players with less than 180s worth of data.</a:t>
            </a:r>
          </a:p>
          <a:p>
            <a:r>
              <a:rPr lang="en-US">
                <a:ea typeface="Latin Modern Math" panose="02000503000000000000" pitchFamily="50" charset="0"/>
              </a:rPr>
              <a:t>For the PP,        417 </a:t>
            </a:r>
            <a:r>
              <a:rPr lang="en-US"/>
              <a:t>players.</a:t>
            </a:r>
          </a:p>
          <a:p>
            <a:r>
              <a:rPr lang="en-US"/>
              <a:t>For the PK,        419 players.</a:t>
            </a:r>
          </a:p>
          <a:p>
            <a:pPr marL="0" indent="0">
              <a:buNone/>
            </a:pPr>
            <a:endParaRPr lang="en-US"/>
          </a:p>
          <a:p>
            <a:endParaRPr lang="en-CA"/>
          </a:p>
        </p:txBody>
      </p:sp>
      <p:sp>
        <p:nvSpPr>
          <p:cNvPr id="4" name="Slide Number Placeholder 3">
            <a:extLst>
              <a:ext uri="{FF2B5EF4-FFF2-40B4-BE49-F238E27FC236}">
                <a16:creationId xmlns:a16="http://schemas.microsoft.com/office/drawing/2014/main" id="{BCA3A463-2192-C087-8367-EB081774EEC0}"/>
              </a:ext>
            </a:extLst>
          </p:cNvPr>
          <p:cNvSpPr>
            <a:spLocks noGrp="1"/>
          </p:cNvSpPr>
          <p:nvPr>
            <p:ph type="sldNum" sz="quarter" idx="12"/>
          </p:nvPr>
        </p:nvSpPr>
        <p:spPr/>
        <p:txBody>
          <a:bodyPr/>
          <a:lstStyle/>
          <a:p>
            <a:fld id="{6BB0BC0E-7CB7-4E31-B50F-616A789ABB27}" type="slidenum">
              <a:rPr lang="en-CA" smtClean="0"/>
              <a:t>14</a:t>
            </a:fld>
            <a:endParaRPr lang="en-CA"/>
          </a:p>
        </p:txBody>
      </p:sp>
      <p:sp>
        <p:nvSpPr>
          <p:cNvPr id="5" name="Text Placeholder 4">
            <a:extLst>
              <a:ext uri="{FF2B5EF4-FFF2-40B4-BE49-F238E27FC236}">
                <a16:creationId xmlns:a16="http://schemas.microsoft.com/office/drawing/2014/main" id="{70240947-AF7D-87FB-B1FE-84A921E810E8}"/>
              </a:ext>
            </a:extLst>
          </p:cNvPr>
          <p:cNvSpPr>
            <a:spLocks noGrp="1"/>
          </p:cNvSpPr>
          <p:nvPr>
            <p:ph type="body" sz="quarter" idx="13"/>
          </p:nvPr>
        </p:nvSpPr>
        <p:spPr/>
        <p:txBody>
          <a:bodyPr/>
          <a:lstStyle/>
          <a:p>
            <a:r>
              <a:rPr lang="en-US"/>
              <a:t>Creating the count matrix </a:t>
            </a:r>
            <a:endParaRPr lang="en-CA"/>
          </a:p>
        </p:txBody>
      </p:sp>
      <p:sp>
        <p:nvSpPr>
          <p:cNvPr id="6" name="TextBox 5">
            <a:extLst>
              <a:ext uri="{FF2B5EF4-FFF2-40B4-BE49-F238E27FC236}">
                <a16:creationId xmlns:a16="http://schemas.microsoft.com/office/drawing/2014/main" id="{FDDFE022-2758-6263-03F3-5DC43AC30684}"/>
              </a:ext>
            </a:extLst>
          </p:cNvPr>
          <p:cNvSpPr txBox="1"/>
          <p:nvPr/>
        </p:nvSpPr>
        <p:spPr>
          <a:xfrm>
            <a:off x="241437" y="5798055"/>
            <a:ext cx="11112363" cy="738664"/>
          </a:xfrm>
          <a:prstGeom prst="rect">
            <a:avLst/>
          </a:prstGeom>
          <a:noFill/>
        </p:spPr>
        <p:txBody>
          <a:bodyPr wrap="square">
            <a:spAutoFit/>
          </a:bodyPr>
          <a:lstStyle/>
          <a:p>
            <a:pPr algn="r"/>
            <a:endParaRPr lang="en-US">
              <a:effectLst/>
            </a:endParaRPr>
          </a:p>
          <a:p>
            <a:pPr>
              <a:spcBef>
                <a:spcPts val="0"/>
              </a:spcBef>
              <a:spcAft>
                <a:spcPts val="0"/>
              </a:spcAft>
            </a:pPr>
            <a:r>
              <a:rPr lang="en-US" sz="1200">
                <a:effectLst/>
              </a:rPr>
              <a:t>[1] A. Miller, L. Bornn, R. Adams, and K. Goldsberry, “Factorized Point Process Intensities: A Spatial Analysis of Professional Basketball,” in </a:t>
            </a:r>
            <a:r>
              <a:rPr lang="en-US" sz="1200" i="1">
                <a:effectLst/>
              </a:rPr>
              <a:t>Proc. 31st Inter. Conf. on Machine Learning</a:t>
            </a:r>
            <a:r>
              <a:rPr lang="en-US" sz="1200">
                <a:effectLst/>
              </a:rPr>
              <a:t>, 2014, pp. 398–414.</a:t>
            </a:r>
          </a:p>
        </p:txBody>
      </p:sp>
      <p:pic>
        <p:nvPicPr>
          <p:cNvPr id="11" name="Picture 10" descr="\documentclass{article}&#10;\usepackage{amsmath}&#10;\pagestyle{empty}&#10;\begin{document}&#10;&#10;$\mathbf{L} = $&#10;&#10;\end{document}" title="IguanaTex Bitmap Display">
            <a:extLst>
              <a:ext uri="{FF2B5EF4-FFF2-40B4-BE49-F238E27FC236}">
                <a16:creationId xmlns:a16="http://schemas.microsoft.com/office/drawing/2014/main" id="{90B84899-E29F-45AD-8BA9-4BDEB8494CA3}"/>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1152849" y="2456892"/>
            <a:ext cx="586667" cy="243200"/>
          </a:xfrm>
          <a:prstGeom prst="rect">
            <a:avLst/>
          </a:prstGeom>
        </p:spPr>
      </p:pic>
      <p:pic>
        <p:nvPicPr>
          <p:cNvPr id="18" name="Picture 17" descr="\documentclass{article}&#10;\usepackage{amsmath}&#10;\pagestyle{empty}&#10;\begin{document}&#10;&#10;$N = $&#10;&#10;\end{document}" title="IguanaTex Bitmap Display">
            <a:extLst>
              <a:ext uri="{FF2B5EF4-FFF2-40B4-BE49-F238E27FC236}">
                <a16:creationId xmlns:a16="http://schemas.microsoft.com/office/drawing/2014/main" id="{F1C56D60-F335-354D-1D5A-888B5265051F}"/>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2907337" y="4761149"/>
            <a:ext cx="665600" cy="241067"/>
          </a:xfrm>
          <a:prstGeom prst="rect">
            <a:avLst/>
          </a:prstGeom>
        </p:spPr>
      </p:pic>
      <p:pic>
        <p:nvPicPr>
          <p:cNvPr id="20" name="Picture 19" descr="\documentclass{article}&#10;\usepackage{amsmath}&#10;\pagestyle{empty}&#10;\begin{document}&#10;&#10;$N = $&#10;&#10;\end{document}" title="IguanaTex Bitmap Display">
            <a:extLst>
              <a:ext uri="{FF2B5EF4-FFF2-40B4-BE49-F238E27FC236}">
                <a16:creationId xmlns:a16="http://schemas.microsoft.com/office/drawing/2014/main" id="{7551CAC5-ACBE-D038-01F0-063A97D61535}"/>
              </a:ext>
            </a:extLst>
          </p:cNvPr>
          <p:cNvPicPr>
            <a:picLocks noChangeAspect="1"/>
          </p:cNvPicPr>
          <p:nvPr>
            <p:custDataLst>
              <p:tags r:id="rId3"/>
            </p:custDataLst>
          </p:nvPr>
        </p:nvPicPr>
        <p:blipFill>
          <a:blip r:embed="rId9">
            <a:extLst>
              <a:ext uri="{28A0092B-C50C-407E-A947-70E740481C1C}">
                <a14:useLocalDpi xmlns:a14="http://schemas.microsoft.com/office/drawing/2010/main" val="0"/>
              </a:ext>
            </a:extLst>
          </a:blip>
          <a:stretch>
            <a:fillRect/>
          </a:stretch>
        </p:blipFill>
        <p:spPr>
          <a:xfrm>
            <a:off x="2999656" y="5279032"/>
            <a:ext cx="665600" cy="241067"/>
          </a:xfrm>
          <a:prstGeom prst="rect">
            <a:avLst/>
          </a:prstGeom>
        </p:spPr>
      </p:pic>
    </p:spTree>
    <p:extLst>
      <p:ext uri="{BB962C8B-B14F-4D97-AF65-F5344CB8AC3E}">
        <p14:creationId xmlns:p14="http://schemas.microsoft.com/office/powerpoint/2010/main" val="610983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3">
                                            <p:txEl>
                                              <p:pRg st="4" end="4"/>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3">
                                            <p:txEl>
                                              <p:pRg st="5" end="5"/>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0"/>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BAF8-B333-764D-DC46-13AC6826FE2C}"/>
              </a:ext>
            </a:extLst>
          </p:cNvPr>
          <p:cNvSpPr>
            <a:spLocks noGrp="1"/>
          </p:cNvSpPr>
          <p:nvPr>
            <p:ph type="title"/>
          </p:nvPr>
        </p:nvSpPr>
        <p:spPr/>
        <p:txBody>
          <a:bodyPr/>
          <a:lstStyle/>
          <a:p>
            <a:r>
              <a:rPr lang="en-US"/>
              <a:t>Defining Roles</a:t>
            </a:r>
            <a:endParaRPr lang="en-CA"/>
          </a:p>
        </p:txBody>
      </p:sp>
      <p:sp>
        <p:nvSpPr>
          <p:cNvPr id="32" name="Content Placeholder 31">
            <a:extLst>
              <a:ext uri="{FF2B5EF4-FFF2-40B4-BE49-F238E27FC236}">
                <a16:creationId xmlns:a16="http://schemas.microsoft.com/office/drawing/2014/main" id="{78817EE0-8DA9-C96B-5AB5-DC4395CD4079}"/>
              </a:ext>
            </a:extLst>
          </p:cNvPr>
          <p:cNvSpPr>
            <a:spLocks noGrp="1"/>
          </p:cNvSpPr>
          <p:nvPr>
            <p:ph idx="1"/>
          </p:nvPr>
        </p:nvSpPr>
        <p:spPr>
          <a:xfrm>
            <a:off x="297873" y="1386515"/>
            <a:ext cx="11327851" cy="1325775"/>
          </a:xfrm>
        </p:spPr>
        <p:txBody>
          <a:bodyPr>
            <a:normAutofit/>
          </a:bodyPr>
          <a:lstStyle/>
          <a:p>
            <a:pPr marL="0" indent="0">
              <a:buNone/>
            </a:pPr>
            <a:r>
              <a:rPr lang="en-US"/>
              <a:t>The individual count matrices are flattened and stacked to obtain    .</a:t>
            </a:r>
          </a:p>
        </p:txBody>
      </p:sp>
      <p:sp>
        <p:nvSpPr>
          <p:cNvPr id="4" name="Slide Number Placeholder 3">
            <a:extLst>
              <a:ext uri="{FF2B5EF4-FFF2-40B4-BE49-F238E27FC236}">
                <a16:creationId xmlns:a16="http://schemas.microsoft.com/office/drawing/2014/main" id="{F90D79E0-75C6-1C88-E4CF-A123B22710F3}"/>
              </a:ext>
            </a:extLst>
          </p:cNvPr>
          <p:cNvSpPr>
            <a:spLocks noGrp="1"/>
          </p:cNvSpPr>
          <p:nvPr>
            <p:ph type="sldNum" sz="quarter" idx="12"/>
          </p:nvPr>
        </p:nvSpPr>
        <p:spPr/>
        <p:txBody>
          <a:bodyPr/>
          <a:lstStyle/>
          <a:p>
            <a:fld id="{6BB0BC0E-7CB7-4E31-B50F-616A789ABB27}" type="slidenum">
              <a:rPr lang="en-CA" smtClean="0"/>
              <a:t>15</a:t>
            </a:fld>
            <a:endParaRPr lang="en-CA"/>
          </a:p>
        </p:txBody>
      </p:sp>
      <p:sp>
        <p:nvSpPr>
          <p:cNvPr id="5" name="Text Placeholder 4">
            <a:extLst>
              <a:ext uri="{FF2B5EF4-FFF2-40B4-BE49-F238E27FC236}">
                <a16:creationId xmlns:a16="http://schemas.microsoft.com/office/drawing/2014/main" id="{56DF8BAC-71C1-AFC9-B02A-3BFB18F4BFFC}"/>
              </a:ext>
            </a:extLst>
          </p:cNvPr>
          <p:cNvSpPr>
            <a:spLocks noGrp="1"/>
          </p:cNvSpPr>
          <p:nvPr>
            <p:ph type="body" sz="quarter" idx="13"/>
          </p:nvPr>
        </p:nvSpPr>
        <p:spPr/>
        <p:txBody>
          <a:bodyPr/>
          <a:lstStyle/>
          <a:p>
            <a:r>
              <a:rPr lang="en-US"/>
              <a:t>Creating the count matrix</a:t>
            </a:r>
            <a:endParaRPr lang="en-CA"/>
          </a:p>
        </p:txBody>
      </p:sp>
      <p:grpSp>
        <p:nvGrpSpPr>
          <p:cNvPr id="3" name="Group 2">
            <a:extLst>
              <a:ext uri="{FF2B5EF4-FFF2-40B4-BE49-F238E27FC236}">
                <a16:creationId xmlns:a16="http://schemas.microsoft.com/office/drawing/2014/main" id="{0D04FEE0-A100-3AEC-EF79-A435AB825C93}"/>
              </a:ext>
            </a:extLst>
          </p:cNvPr>
          <p:cNvGrpSpPr/>
          <p:nvPr/>
        </p:nvGrpSpPr>
        <p:grpSpPr>
          <a:xfrm>
            <a:off x="1655161" y="1732462"/>
            <a:ext cx="8881677" cy="4841692"/>
            <a:chOff x="1127448" y="1845350"/>
            <a:chExt cx="8881677" cy="4841692"/>
          </a:xfrm>
        </p:grpSpPr>
        <p:grpSp>
          <p:nvGrpSpPr>
            <p:cNvPr id="34" name="Group 33">
              <a:extLst>
                <a:ext uri="{FF2B5EF4-FFF2-40B4-BE49-F238E27FC236}">
                  <a16:creationId xmlns:a16="http://schemas.microsoft.com/office/drawing/2014/main" id="{226B3735-9363-9C8A-1FAA-99F6E84546A3}"/>
                </a:ext>
              </a:extLst>
            </p:cNvPr>
            <p:cNvGrpSpPr/>
            <p:nvPr/>
          </p:nvGrpSpPr>
          <p:grpSpPr>
            <a:xfrm>
              <a:off x="2182875" y="1845350"/>
              <a:ext cx="7826250" cy="4841692"/>
              <a:chOff x="3179676" y="1924155"/>
              <a:chExt cx="7826250" cy="4841692"/>
            </a:xfrm>
          </p:grpSpPr>
          <p:grpSp>
            <p:nvGrpSpPr>
              <p:cNvPr id="13" name="Group 12">
                <a:extLst>
                  <a:ext uri="{FF2B5EF4-FFF2-40B4-BE49-F238E27FC236}">
                    <a16:creationId xmlns:a16="http://schemas.microsoft.com/office/drawing/2014/main" id="{0717B31C-21C5-151E-5248-391D92425C82}"/>
                  </a:ext>
                </a:extLst>
              </p:cNvPr>
              <p:cNvGrpSpPr/>
              <p:nvPr/>
            </p:nvGrpSpPr>
            <p:grpSpPr>
              <a:xfrm>
                <a:off x="7147192" y="2613502"/>
                <a:ext cx="3858734" cy="2592146"/>
                <a:chOff x="8478386" y="1996470"/>
                <a:chExt cx="3858734" cy="2592146"/>
              </a:xfrm>
            </p:grpSpPr>
            <p:graphicFrame>
              <p:nvGraphicFramePr>
                <p:cNvPr id="8" name="Table 10">
                  <a:extLst>
                    <a:ext uri="{FF2B5EF4-FFF2-40B4-BE49-F238E27FC236}">
                      <a16:creationId xmlns:a16="http://schemas.microsoft.com/office/drawing/2014/main" id="{3525CE6D-C0A3-A273-B8B1-C3FA79CDD52F}"/>
                    </a:ext>
                  </a:extLst>
                </p:cNvPr>
                <p:cNvGraphicFramePr>
                  <a:graphicFrameLocks/>
                </p:cNvGraphicFramePr>
                <p:nvPr>
                  <p:extLst>
                    <p:ext uri="{D42A27DB-BD31-4B8C-83A1-F6EECF244321}">
                      <p14:modId xmlns:p14="http://schemas.microsoft.com/office/powerpoint/2010/main" val="2356069475"/>
                    </p:ext>
                  </p:extLst>
                </p:nvPr>
              </p:nvGraphicFramePr>
              <p:xfrm>
                <a:off x="8479943" y="2925001"/>
                <a:ext cx="2194560" cy="164592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5709054"/>
                          </a:ext>
                        </a:extLst>
                      </a:gridCol>
                      <a:gridCol w="548640">
                        <a:extLst>
                          <a:ext uri="{9D8B030D-6E8A-4147-A177-3AD203B41FA5}">
                            <a16:colId xmlns:a16="http://schemas.microsoft.com/office/drawing/2014/main" val="3597653084"/>
                          </a:ext>
                        </a:extLst>
                      </a:gridCol>
                      <a:gridCol w="548640">
                        <a:extLst>
                          <a:ext uri="{9D8B030D-6E8A-4147-A177-3AD203B41FA5}">
                            <a16:colId xmlns:a16="http://schemas.microsoft.com/office/drawing/2014/main" val="2342336471"/>
                          </a:ext>
                        </a:extLst>
                      </a:gridCol>
                      <a:gridCol w="548640">
                        <a:extLst>
                          <a:ext uri="{9D8B030D-6E8A-4147-A177-3AD203B41FA5}">
                            <a16:colId xmlns:a16="http://schemas.microsoft.com/office/drawing/2014/main" val="2753360819"/>
                          </a:ext>
                        </a:extLst>
                      </a:gridCol>
                    </a:tblGrid>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2591817309"/>
                        </a:ext>
                      </a:extLst>
                    </a:tr>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753741386"/>
                        </a:ext>
                      </a:extLst>
                    </a:tr>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4119501732"/>
                        </a:ext>
                      </a:extLst>
                    </a:tr>
                  </a:tbl>
                </a:graphicData>
              </a:graphic>
            </p:graphicFrame>
            <p:sp>
              <p:nvSpPr>
                <p:cNvPr id="14" name="Left Brace 13">
                  <a:extLst>
                    <a:ext uri="{FF2B5EF4-FFF2-40B4-BE49-F238E27FC236}">
                      <a16:creationId xmlns:a16="http://schemas.microsoft.com/office/drawing/2014/main" id="{44E99136-BDC4-19D3-1A7E-C7EFCC166F84}"/>
                    </a:ext>
                  </a:extLst>
                </p:cNvPr>
                <p:cNvSpPr/>
                <p:nvPr/>
              </p:nvSpPr>
              <p:spPr>
                <a:xfrm rot="10800000">
                  <a:off x="10813473" y="2942696"/>
                  <a:ext cx="216000" cy="1645920"/>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15" name="Left Brace 14">
                  <a:extLst>
                    <a:ext uri="{FF2B5EF4-FFF2-40B4-BE49-F238E27FC236}">
                      <a16:creationId xmlns:a16="http://schemas.microsoft.com/office/drawing/2014/main" id="{BA8C3243-D157-44E2-17C7-ECC5EC90AB25}"/>
                    </a:ext>
                  </a:extLst>
                </p:cNvPr>
                <p:cNvSpPr/>
                <p:nvPr/>
              </p:nvSpPr>
              <p:spPr>
                <a:xfrm rot="5400000">
                  <a:off x="9443155" y="1591091"/>
                  <a:ext cx="265021" cy="2194559"/>
                </a:xfrm>
                <a:prstGeom prst="lef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16" name="TextBox 15">
                  <a:extLst>
                    <a:ext uri="{FF2B5EF4-FFF2-40B4-BE49-F238E27FC236}">
                      <a16:creationId xmlns:a16="http://schemas.microsoft.com/office/drawing/2014/main" id="{72B1D1AE-FCF7-A30F-16A0-5789C54602B1}"/>
                    </a:ext>
                  </a:extLst>
                </p:cNvPr>
                <p:cNvSpPr txBox="1"/>
                <p:nvPr/>
              </p:nvSpPr>
              <p:spPr>
                <a:xfrm>
                  <a:off x="8478386" y="1996470"/>
                  <a:ext cx="2194559" cy="539054"/>
                </a:xfrm>
                <a:prstGeom prst="rect">
                  <a:avLst/>
                </a:prstGeom>
              </p:spPr>
              <p:txBody>
                <a:bodyPr vert="horz" wrap="square" lIns="91440" tIns="45720" rIns="91440" bIns="45720" rtlCol="0" anchor="ctr">
                  <a:normAutofit/>
                </a:bodyPr>
                <a:lstStyle/>
                <a:p>
                  <a:pPr algn="ctr"/>
                  <a:r>
                    <a:rPr lang="en-US" sz="2400">
                      <a:latin typeface="Microsoft YaHei UI Light" panose="020B0502040204020203" pitchFamily="34" charset="-122"/>
                      <a:ea typeface="Microsoft YaHei UI Light" panose="020B0502040204020203" pitchFamily="34" charset="-122"/>
                    </a:rPr>
                    <a:t>Locations</a:t>
                  </a:r>
                  <a:endParaRPr lang="en-CA" sz="2400">
                    <a:latin typeface="Microsoft YaHei UI Light" panose="020B0502040204020203" pitchFamily="34" charset="-122"/>
                    <a:ea typeface="Microsoft YaHei UI Light" panose="020B0502040204020203" pitchFamily="34" charset="-122"/>
                  </a:endParaRPr>
                </a:p>
              </p:txBody>
            </p:sp>
            <p:sp>
              <p:nvSpPr>
                <p:cNvPr id="17" name="TextBox 16">
                  <a:extLst>
                    <a:ext uri="{FF2B5EF4-FFF2-40B4-BE49-F238E27FC236}">
                      <a16:creationId xmlns:a16="http://schemas.microsoft.com/office/drawing/2014/main" id="{C7FBAA05-6C7F-F9B7-8B93-CC4AAFD8C334}"/>
                    </a:ext>
                  </a:extLst>
                </p:cNvPr>
                <p:cNvSpPr txBox="1"/>
                <p:nvPr/>
              </p:nvSpPr>
              <p:spPr>
                <a:xfrm>
                  <a:off x="11005120" y="3496128"/>
                  <a:ext cx="1332000" cy="539054"/>
                </a:xfrm>
                <a:prstGeom prst="rect">
                  <a:avLst/>
                </a:prstGeom>
              </p:spPr>
              <p:txBody>
                <a:bodyPr vert="horz" wrap="square" lIns="91440" tIns="45720" rIns="91440" bIns="45720" rtlCol="0" anchor="ctr">
                  <a:normAutofit/>
                </a:bodyPr>
                <a:lstStyle/>
                <a:p>
                  <a:pPr algn="ctr"/>
                  <a:r>
                    <a:rPr lang="en-US" sz="2400">
                      <a:latin typeface="Microsoft YaHei UI Light" panose="020B0502040204020203" pitchFamily="34" charset="-122"/>
                      <a:ea typeface="Microsoft YaHei UI Light" panose="020B0502040204020203" pitchFamily="34" charset="-122"/>
                    </a:rPr>
                    <a:t>Players</a:t>
                  </a:r>
                  <a:endParaRPr lang="en-CA" sz="2400">
                    <a:latin typeface="Microsoft YaHei UI Light" panose="020B0502040204020203" pitchFamily="34" charset="-122"/>
                    <a:ea typeface="Microsoft YaHei UI Light" panose="020B0502040204020203" pitchFamily="34" charset="-122"/>
                  </a:endParaRPr>
                </a:p>
              </p:txBody>
            </p:sp>
          </p:grpSp>
          <p:pic>
            <p:nvPicPr>
              <p:cNvPr id="6" name="Picture 5" descr="Graphical user interface&#10;&#10;Description automatically generated">
                <a:extLst>
                  <a:ext uri="{FF2B5EF4-FFF2-40B4-BE49-F238E27FC236}">
                    <a16:creationId xmlns:a16="http://schemas.microsoft.com/office/drawing/2014/main" id="{D387F07E-97A0-0F8B-25ED-93FB01B9B03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79676" y="1924155"/>
                <a:ext cx="1828800" cy="1828800"/>
              </a:xfrm>
              <a:prstGeom prst="rect">
                <a:avLst/>
              </a:prstGeom>
            </p:spPr>
          </p:pic>
          <p:pic>
            <p:nvPicPr>
              <p:cNvPr id="10" name="Picture 9">
                <a:extLst>
                  <a:ext uri="{FF2B5EF4-FFF2-40B4-BE49-F238E27FC236}">
                    <a16:creationId xmlns:a16="http://schemas.microsoft.com/office/drawing/2014/main" id="{E2FCEDF1-B03D-559A-9EA8-ECD43AE4DB7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79676" y="3434480"/>
                <a:ext cx="1828800" cy="1828800"/>
              </a:xfrm>
              <a:prstGeom prst="rect">
                <a:avLst/>
              </a:prstGeom>
            </p:spPr>
          </p:pic>
          <p:cxnSp>
            <p:nvCxnSpPr>
              <p:cNvPr id="19" name="Straight Arrow Connector 18">
                <a:extLst>
                  <a:ext uri="{FF2B5EF4-FFF2-40B4-BE49-F238E27FC236}">
                    <a16:creationId xmlns:a16="http://schemas.microsoft.com/office/drawing/2014/main" id="{BF4151C7-2FF0-CF64-7A09-C6FC76265810}"/>
                  </a:ext>
                </a:extLst>
              </p:cNvPr>
              <p:cNvCxnSpPr>
                <a:cxnSpLocks/>
                <a:stCxn id="6" idx="3"/>
              </p:cNvCxnSpPr>
              <p:nvPr/>
            </p:nvCxnSpPr>
            <p:spPr>
              <a:xfrm>
                <a:off x="5008476" y="2838555"/>
                <a:ext cx="2042850" cy="100867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8B3F38F6-5B61-4B02-EE3D-42445CA69264}"/>
                  </a:ext>
                </a:extLst>
              </p:cNvPr>
              <p:cNvCxnSpPr>
                <a:cxnSpLocks/>
                <a:stCxn id="10" idx="3"/>
              </p:cNvCxnSpPr>
              <p:nvPr/>
            </p:nvCxnSpPr>
            <p:spPr>
              <a:xfrm>
                <a:off x="5008476" y="4348880"/>
                <a:ext cx="2042850" cy="1611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7D0B1950-07F4-A9AC-7135-853487EB7EC6}"/>
                  </a:ext>
                </a:extLst>
              </p:cNvPr>
              <p:cNvCxnSpPr>
                <a:cxnSpLocks/>
              </p:cNvCxnSpPr>
              <p:nvPr/>
            </p:nvCxnSpPr>
            <p:spPr>
              <a:xfrm flipV="1">
                <a:off x="5008476" y="4937047"/>
                <a:ext cx="2042850" cy="9658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1" name="Picture 30" descr="Graphical user interface, application&#10;&#10;Description automatically generated">
                <a:extLst>
                  <a:ext uri="{FF2B5EF4-FFF2-40B4-BE49-F238E27FC236}">
                    <a16:creationId xmlns:a16="http://schemas.microsoft.com/office/drawing/2014/main" id="{18F01E04-F0B6-A981-9B94-6C10E4DE2882}"/>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79676" y="4937047"/>
                <a:ext cx="1828800" cy="1828800"/>
              </a:xfrm>
              <a:prstGeom prst="rect">
                <a:avLst/>
              </a:prstGeom>
            </p:spPr>
          </p:pic>
        </p:grpSp>
        <p:sp>
          <p:nvSpPr>
            <p:cNvPr id="35" name="TextBox 34">
              <a:extLst>
                <a:ext uri="{FF2B5EF4-FFF2-40B4-BE49-F238E27FC236}">
                  <a16:creationId xmlns:a16="http://schemas.microsoft.com/office/drawing/2014/main" id="{DDEFBE59-C0E5-1597-27D2-FE7C8C5BCD67}"/>
                </a:ext>
              </a:extLst>
            </p:cNvPr>
            <p:cNvSpPr txBox="1"/>
            <p:nvPr/>
          </p:nvSpPr>
          <p:spPr>
            <a:xfrm>
              <a:off x="1127448" y="2645538"/>
              <a:ext cx="1260139" cy="318239"/>
            </a:xfrm>
            <a:prstGeom prst="rect">
              <a:avLst/>
            </a:prstGeom>
          </p:spPr>
          <p:txBody>
            <a:bodyPr vert="horz" wrap="square" lIns="91440" tIns="45720" rIns="91440" bIns="45720" rtlCol="0" anchor="ctr">
              <a:noAutofit/>
            </a:bodyPr>
            <a:lstStyle/>
            <a:p>
              <a:pPr algn="l"/>
              <a:r>
                <a:rPr lang="en-US" sz="2000">
                  <a:latin typeface="Microsoft YaHei UI Light" panose="020B0502040204020203" pitchFamily="34" charset="-122"/>
                  <a:ea typeface="Microsoft YaHei UI Light" panose="020B0502040204020203" pitchFamily="34" charset="-122"/>
                </a:rPr>
                <a:t>Player 1</a:t>
              </a:r>
              <a:endParaRPr lang="en-CA" sz="2000">
                <a:latin typeface="Microsoft YaHei UI Light" panose="020B0502040204020203" pitchFamily="34" charset="-122"/>
                <a:ea typeface="Microsoft YaHei UI Light" panose="020B0502040204020203" pitchFamily="34" charset="-122"/>
              </a:endParaRPr>
            </a:p>
          </p:txBody>
        </p:sp>
        <p:sp>
          <p:nvSpPr>
            <p:cNvPr id="36" name="TextBox 35">
              <a:extLst>
                <a:ext uri="{FF2B5EF4-FFF2-40B4-BE49-F238E27FC236}">
                  <a16:creationId xmlns:a16="http://schemas.microsoft.com/office/drawing/2014/main" id="{1DDD1EC9-D5A6-29F4-9C26-B44AAEE1497A}"/>
                </a:ext>
              </a:extLst>
            </p:cNvPr>
            <p:cNvSpPr txBox="1"/>
            <p:nvPr/>
          </p:nvSpPr>
          <p:spPr>
            <a:xfrm>
              <a:off x="1127448" y="4119011"/>
              <a:ext cx="1260139" cy="318239"/>
            </a:xfrm>
            <a:prstGeom prst="rect">
              <a:avLst/>
            </a:prstGeom>
          </p:spPr>
          <p:txBody>
            <a:bodyPr vert="horz" wrap="square" lIns="91440" tIns="45720" rIns="91440" bIns="45720" rtlCol="0" anchor="ctr">
              <a:noAutofit/>
            </a:bodyPr>
            <a:lstStyle/>
            <a:p>
              <a:pPr algn="l"/>
              <a:r>
                <a:rPr lang="en-US" sz="2000">
                  <a:latin typeface="Microsoft YaHei UI Light" panose="020B0502040204020203" pitchFamily="34" charset="-122"/>
                  <a:ea typeface="Microsoft YaHei UI Light" panose="020B0502040204020203" pitchFamily="34" charset="-122"/>
                </a:rPr>
                <a:t>Player </a:t>
              </a:r>
              <a:endParaRPr lang="en-CA" sz="2000">
                <a:latin typeface="Latin Modern Math" panose="02000503000000000000" pitchFamily="50" charset="0"/>
                <a:ea typeface="Latin Modern Math" panose="02000503000000000000" pitchFamily="50" charset="0"/>
              </a:endParaRPr>
            </a:p>
          </p:txBody>
        </p:sp>
        <p:sp>
          <p:nvSpPr>
            <p:cNvPr id="37" name="TextBox 36">
              <a:extLst>
                <a:ext uri="{FF2B5EF4-FFF2-40B4-BE49-F238E27FC236}">
                  <a16:creationId xmlns:a16="http://schemas.microsoft.com/office/drawing/2014/main" id="{EA446B7C-D756-1897-41B2-95EB74BEA3F0}"/>
                </a:ext>
              </a:extLst>
            </p:cNvPr>
            <p:cNvSpPr txBox="1"/>
            <p:nvPr/>
          </p:nvSpPr>
          <p:spPr>
            <a:xfrm>
              <a:off x="1127448" y="5665008"/>
              <a:ext cx="1260139" cy="318239"/>
            </a:xfrm>
            <a:prstGeom prst="rect">
              <a:avLst/>
            </a:prstGeom>
          </p:spPr>
          <p:txBody>
            <a:bodyPr vert="horz" wrap="square" lIns="91440" tIns="45720" rIns="91440" bIns="45720" rtlCol="0" anchor="ctr">
              <a:noAutofit/>
            </a:bodyPr>
            <a:lstStyle/>
            <a:p>
              <a:pPr algn="l"/>
              <a:r>
                <a:rPr lang="en-US" sz="2000">
                  <a:latin typeface="Microsoft YaHei UI Light" panose="020B0502040204020203" pitchFamily="34" charset="-122"/>
                  <a:ea typeface="Microsoft YaHei UI Light" panose="020B0502040204020203" pitchFamily="34" charset="-122"/>
                </a:rPr>
                <a:t>Player </a:t>
              </a:r>
              <a:endParaRPr lang="en-CA" sz="2000">
                <a:latin typeface="Latin Modern Math" panose="02000503000000000000" pitchFamily="50" charset="0"/>
                <a:ea typeface="Latin Modern Math" panose="02000503000000000000" pitchFamily="50" charset="0"/>
              </a:endParaRPr>
            </a:p>
          </p:txBody>
        </p:sp>
      </p:grpSp>
      <p:pic>
        <p:nvPicPr>
          <p:cNvPr id="7" name="Picture 6" descr="\documentclass{article}&#10;\usepackage{amsmath}&#10;\usepackage{amsfonts}&#10;\pagestyle{empty}&#10;\begin{document}&#10;&#10;$\mathbf{X} \in \mathbb{R}_{+}^{N \times L}$&#10;&#10;&#10;\end{document}" title="IguanaTex Bitmap Display">
            <a:extLst>
              <a:ext uri="{FF2B5EF4-FFF2-40B4-BE49-F238E27FC236}">
                <a16:creationId xmlns:a16="http://schemas.microsoft.com/office/drawing/2014/main" id="{CA29EDD2-E2A2-AF7D-2CEA-56CA58CA7362}"/>
              </a:ext>
            </a:extLst>
          </p:cNvPr>
          <p:cNvPicPr>
            <a:picLocks noChangeAspect="1"/>
          </p:cNvPicPr>
          <p:nvPr>
            <p:custDataLst>
              <p:tags r:id="rId1"/>
            </p:custDataLst>
          </p:nvPr>
        </p:nvPicPr>
        <p:blipFill>
          <a:blip r:embed="rId10">
            <a:extLst>
              <a:ext uri="{28A0092B-C50C-407E-A947-70E740481C1C}">
                <a14:useLocalDpi xmlns:a14="http://schemas.microsoft.com/office/drawing/2010/main" val="0"/>
              </a:ext>
            </a:extLst>
          </a:blip>
          <a:stretch>
            <a:fillRect/>
          </a:stretch>
        </p:blipFill>
        <p:spPr>
          <a:xfrm>
            <a:off x="6840265" y="5209586"/>
            <a:ext cx="1870236" cy="501653"/>
          </a:xfrm>
          <a:prstGeom prst="rect">
            <a:avLst/>
          </a:prstGeom>
        </p:spPr>
      </p:pic>
      <p:pic>
        <p:nvPicPr>
          <p:cNvPr id="11" name="Picture 10" descr="\documentclass{article}&#10;\usepackage{amsmath}&#10;\pagestyle{empty}&#10;\begin{document}&#10;&#10;$n$&#10;&#10;\end{document}" title="IguanaTex Bitmap Display">
            <a:extLst>
              <a:ext uri="{FF2B5EF4-FFF2-40B4-BE49-F238E27FC236}">
                <a16:creationId xmlns:a16="http://schemas.microsoft.com/office/drawing/2014/main" id="{04195942-27C0-8DB5-E37F-A81313EB4A69}"/>
              </a:ext>
            </a:extLst>
          </p:cNvPr>
          <p:cNvPicPr>
            <a:picLocks noChangeAspect="1"/>
          </p:cNvPicPr>
          <p:nvPr>
            <p:custDataLst>
              <p:tags r:id="rId2"/>
            </p:custDataLst>
          </p:nvPr>
        </p:nvPicPr>
        <p:blipFill>
          <a:blip r:embed="rId11">
            <a:extLst>
              <a:ext uri="{28A0092B-C50C-407E-A947-70E740481C1C}">
                <a14:useLocalDpi xmlns:a14="http://schemas.microsoft.com/office/drawing/2010/main" val="0"/>
              </a:ext>
            </a:extLst>
          </a:blip>
          <a:stretch>
            <a:fillRect/>
          </a:stretch>
        </p:blipFill>
        <p:spPr>
          <a:xfrm>
            <a:off x="2523209" y="4100044"/>
            <a:ext cx="138667" cy="114286"/>
          </a:xfrm>
          <a:prstGeom prst="rect">
            <a:avLst/>
          </a:prstGeom>
        </p:spPr>
      </p:pic>
      <p:pic>
        <p:nvPicPr>
          <p:cNvPr id="18" name="Picture 17" descr="\documentclass{article}&#10;\usepackage{amsmath}&#10;\pagestyle{empty}&#10;\begin{document}&#10;&#10;&#10;$N$&#10;&#10;\end{document}" title="IguanaTex Bitmap Display">
            <a:extLst>
              <a:ext uri="{FF2B5EF4-FFF2-40B4-BE49-F238E27FC236}">
                <a16:creationId xmlns:a16="http://schemas.microsoft.com/office/drawing/2014/main" id="{F4D3C1E1-D060-0030-BA89-F01347451DB6}"/>
              </a:ext>
            </a:extLst>
          </p:cNvPr>
          <p:cNvPicPr>
            <a:picLocks noChangeAspect="1"/>
          </p:cNvPicPr>
          <p:nvPr>
            <p:custDataLst>
              <p:tags r:id="rId3"/>
            </p:custDataLst>
          </p:nvPr>
        </p:nvPicPr>
        <p:blipFill>
          <a:blip r:embed="rId12">
            <a:extLst>
              <a:ext uri="{28A0092B-C50C-407E-A947-70E740481C1C}">
                <a14:useLocalDpi xmlns:a14="http://schemas.microsoft.com/office/drawing/2010/main" val="0"/>
              </a:ext>
            </a:extLst>
          </a:blip>
          <a:stretch>
            <a:fillRect/>
          </a:stretch>
        </p:blipFill>
        <p:spPr>
          <a:xfrm>
            <a:off x="2496538" y="5591523"/>
            <a:ext cx="214857" cy="172190"/>
          </a:xfrm>
          <a:prstGeom prst="rect">
            <a:avLst/>
          </a:prstGeom>
        </p:spPr>
      </p:pic>
      <p:pic>
        <p:nvPicPr>
          <p:cNvPr id="25" name="Picture 24" descr="\documentclass{article}&#10;\usepackage{amsmath}&#10;\pagestyle{empty}&#10;\begin{document}&#10;&#10;&#10;$\mathbf{X}$&#10;&#10;\end{document}" title="IguanaTex Bitmap Display">
            <a:extLst>
              <a:ext uri="{FF2B5EF4-FFF2-40B4-BE49-F238E27FC236}">
                <a16:creationId xmlns:a16="http://schemas.microsoft.com/office/drawing/2014/main" id="{F9C9B255-75A7-A0FF-AEDA-4D088E9CA642}"/>
              </a:ext>
            </a:extLst>
          </p:cNvPr>
          <p:cNvPicPr>
            <a:picLocks noChangeAspect="1"/>
          </p:cNvPicPr>
          <p:nvPr>
            <p:custDataLst>
              <p:tags r:id="rId4"/>
            </p:custDataLst>
          </p:nvPr>
        </p:nvPicPr>
        <p:blipFill>
          <a:blip r:embed="rId13">
            <a:extLst>
              <a:ext uri="{28A0092B-C50C-407E-A947-70E740481C1C}">
                <a14:useLocalDpi xmlns:a14="http://schemas.microsoft.com/office/drawing/2010/main" val="0"/>
              </a:ext>
            </a:extLst>
          </a:blip>
          <a:stretch>
            <a:fillRect/>
          </a:stretch>
        </p:blipFill>
        <p:spPr>
          <a:xfrm>
            <a:off x="10884532" y="1489262"/>
            <a:ext cx="285867" cy="243200"/>
          </a:xfrm>
          <a:prstGeom prst="rect">
            <a:avLst/>
          </a:prstGeom>
        </p:spPr>
      </p:pic>
    </p:spTree>
    <p:extLst>
      <p:ext uri="{BB962C8B-B14F-4D97-AF65-F5344CB8AC3E}">
        <p14:creationId xmlns:p14="http://schemas.microsoft.com/office/powerpoint/2010/main" val="34016074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BAF8-B333-764D-DC46-13AC6826FE2C}"/>
              </a:ext>
            </a:extLst>
          </p:cNvPr>
          <p:cNvSpPr>
            <a:spLocks noGrp="1"/>
          </p:cNvSpPr>
          <p:nvPr>
            <p:ph type="title"/>
          </p:nvPr>
        </p:nvSpPr>
        <p:spPr/>
        <p:txBody>
          <a:bodyPr/>
          <a:lstStyle/>
          <a:p>
            <a:r>
              <a:rPr lang="en-US"/>
              <a:t>Defining Roles</a:t>
            </a:r>
            <a:endParaRPr lang="en-CA"/>
          </a:p>
        </p:txBody>
      </p:sp>
      <p:sp>
        <p:nvSpPr>
          <p:cNvPr id="4" name="Slide Number Placeholder 3">
            <a:extLst>
              <a:ext uri="{FF2B5EF4-FFF2-40B4-BE49-F238E27FC236}">
                <a16:creationId xmlns:a16="http://schemas.microsoft.com/office/drawing/2014/main" id="{F90D79E0-75C6-1C88-E4CF-A123B22710F3}"/>
              </a:ext>
            </a:extLst>
          </p:cNvPr>
          <p:cNvSpPr>
            <a:spLocks noGrp="1"/>
          </p:cNvSpPr>
          <p:nvPr>
            <p:ph type="sldNum" sz="quarter" idx="12"/>
          </p:nvPr>
        </p:nvSpPr>
        <p:spPr/>
        <p:txBody>
          <a:bodyPr/>
          <a:lstStyle/>
          <a:p>
            <a:fld id="{6BB0BC0E-7CB7-4E31-B50F-616A789ABB27}" type="slidenum">
              <a:rPr lang="en-CA" smtClean="0"/>
              <a:t>16</a:t>
            </a:fld>
            <a:endParaRPr lang="en-CA"/>
          </a:p>
        </p:txBody>
      </p:sp>
      <p:sp>
        <p:nvSpPr>
          <p:cNvPr id="5" name="Text Placeholder 4">
            <a:extLst>
              <a:ext uri="{FF2B5EF4-FFF2-40B4-BE49-F238E27FC236}">
                <a16:creationId xmlns:a16="http://schemas.microsoft.com/office/drawing/2014/main" id="{56DF8BAC-71C1-AFC9-B02A-3BFB18F4BFFC}"/>
              </a:ext>
            </a:extLst>
          </p:cNvPr>
          <p:cNvSpPr>
            <a:spLocks noGrp="1"/>
          </p:cNvSpPr>
          <p:nvPr>
            <p:ph type="body" sz="quarter" idx="13"/>
          </p:nvPr>
        </p:nvSpPr>
        <p:spPr/>
        <p:txBody>
          <a:bodyPr/>
          <a:lstStyle/>
          <a:p>
            <a:r>
              <a:rPr lang="en-US"/>
              <a:t>Interpreting the results of the factorization</a:t>
            </a:r>
            <a:endParaRPr lang="en-CA"/>
          </a:p>
        </p:txBody>
      </p:sp>
      <p:grpSp>
        <p:nvGrpSpPr>
          <p:cNvPr id="54" name="Group 53">
            <a:extLst>
              <a:ext uri="{FF2B5EF4-FFF2-40B4-BE49-F238E27FC236}">
                <a16:creationId xmlns:a16="http://schemas.microsoft.com/office/drawing/2014/main" id="{9C9A1C46-2AC2-C24F-5B53-9DE190BAB98E}"/>
              </a:ext>
            </a:extLst>
          </p:cNvPr>
          <p:cNvGrpSpPr/>
          <p:nvPr/>
        </p:nvGrpSpPr>
        <p:grpSpPr>
          <a:xfrm>
            <a:off x="1165156" y="1433200"/>
            <a:ext cx="4263565" cy="4722634"/>
            <a:chOff x="1165156" y="1433200"/>
            <a:chExt cx="4263565" cy="4722634"/>
          </a:xfrm>
        </p:grpSpPr>
        <p:sp>
          <p:nvSpPr>
            <p:cNvPr id="13" name="Rectangle 12">
              <a:extLst>
                <a:ext uri="{FF2B5EF4-FFF2-40B4-BE49-F238E27FC236}">
                  <a16:creationId xmlns:a16="http://schemas.microsoft.com/office/drawing/2014/main" id="{2B457498-F997-8288-F9B1-B18983156558}"/>
                </a:ext>
              </a:extLst>
            </p:cNvPr>
            <p:cNvSpPr/>
            <p:nvPr/>
          </p:nvSpPr>
          <p:spPr>
            <a:xfrm>
              <a:off x="1180249" y="1433200"/>
              <a:ext cx="4248471" cy="759689"/>
            </a:xfrm>
            <a:prstGeom prst="rect">
              <a:avLst/>
            </a:prstGeom>
            <a:solidFill>
              <a:schemeClr val="bg2"/>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9" name="Group 8">
              <a:extLst>
                <a:ext uri="{FF2B5EF4-FFF2-40B4-BE49-F238E27FC236}">
                  <a16:creationId xmlns:a16="http://schemas.microsoft.com/office/drawing/2014/main" id="{F27F76D1-4239-7BF7-E239-4927248B8E50}"/>
                </a:ext>
              </a:extLst>
            </p:cNvPr>
            <p:cNvGrpSpPr/>
            <p:nvPr/>
          </p:nvGrpSpPr>
          <p:grpSpPr>
            <a:xfrm>
              <a:off x="1623095" y="2396551"/>
              <a:ext cx="3498806" cy="2553329"/>
              <a:chOff x="6816774" y="2275726"/>
              <a:chExt cx="3498806" cy="2553329"/>
            </a:xfrm>
          </p:grpSpPr>
          <p:grpSp>
            <p:nvGrpSpPr>
              <p:cNvPr id="32" name="Group 31">
                <a:extLst>
                  <a:ext uri="{FF2B5EF4-FFF2-40B4-BE49-F238E27FC236}">
                    <a16:creationId xmlns:a16="http://schemas.microsoft.com/office/drawing/2014/main" id="{2ECF7A3D-B937-7640-5977-3EB54ED1C5DE}"/>
                  </a:ext>
                </a:extLst>
              </p:cNvPr>
              <p:cNvGrpSpPr/>
              <p:nvPr/>
            </p:nvGrpSpPr>
            <p:grpSpPr>
              <a:xfrm>
                <a:off x="6816774" y="2983940"/>
                <a:ext cx="3498806" cy="1845115"/>
                <a:chOff x="4695304" y="3902977"/>
                <a:chExt cx="3498806" cy="1845115"/>
              </a:xfrm>
            </p:grpSpPr>
            <p:graphicFrame>
              <p:nvGraphicFramePr>
                <p:cNvPr id="27" name="Table 26">
                  <a:extLst>
                    <a:ext uri="{FF2B5EF4-FFF2-40B4-BE49-F238E27FC236}">
                      <a16:creationId xmlns:a16="http://schemas.microsoft.com/office/drawing/2014/main" id="{53E8FE01-F320-44D5-B486-45263CD2C662}"/>
                    </a:ext>
                  </a:extLst>
                </p:cNvPr>
                <p:cNvGraphicFramePr>
                  <a:graphicFrameLocks/>
                </p:cNvGraphicFramePr>
                <p:nvPr>
                  <p:extLst>
                    <p:ext uri="{D42A27DB-BD31-4B8C-83A1-F6EECF244321}">
                      <p14:modId xmlns:p14="http://schemas.microsoft.com/office/powerpoint/2010/main" val="681314778"/>
                    </p:ext>
                  </p:extLst>
                </p:nvPr>
              </p:nvGraphicFramePr>
              <p:xfrm>
                <a:off x="4695306" y="3902977"/>
                <a:ext cx="2194560" cy="1101533"/>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5709054"/>
                          </a:ext>
                        </a:extLst>
                      </a:gridCol>
                      <a:gridCol w="548640">
                        <a:extLst>
                          <a:ext uri="{9D8B030D-6E8A-4147-A177-3AD203B41FA5}">
                            <a16:colId xmlns:a16="http://schemas.microsoft.com/office/drawing/2014/main" val="2454642907"/>
                          </a:ext>
                        </a:extLst>
                      </a:gridCol>
                      <a:gridCol w="548640">
                        <a:extLst>
                          <a:ext uri="{9D8B030D-6E8A-4147-A177-3AD203B41FA5}">
                            <a16:colId xmlns:a16="http://schemas.microsoft.com/office/drawing/2014/main" val="1262401206"/>
                          </a:ext>
                        </a:extLst>
                      </a:gridCol>
                      <a:gridCol w="548640">
                        <a:extLst>
                          <a:ext uri="{9D8B030D-6E8A-4147-A177-3AD203B41FA5}">
                            <a16:colId xmlns:a16="http://schemas.microsoft.com/office/drawing/2014/main" val="2753360819"/>
                          </a:ext>
                        </a:extLst>
                      </a:gridCol>
                    </a:tblGrid>
                    <a:tr h="552893">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3753741386"/>
                        </a:ext>
                      </a:extLst>
                    </a:tr>
                    <a:tr h="548640">
                      <a:tc>
                        <a:txBody>
                          <a:bodyPr/>
                          <a:lstStyle/>
                          <a:p>
                            <a:endParaRPr lang="en-CA"/>
                          </a:p>
                        </a:txBody>
                        <a:tcPr/>
                      </a:tc>
                      <a:tc>
                        <a:txBody>
                          <a:bodyPr/>
                          <a:lstStyle/>
                          <a:p>
                            <a:endParaRPr lang="en-CA"/>
                          </a:p>
                        </a:txBody>
                        <a:tcPr/>
                      </a:tc>
                      <a:tc>
                        <a:txBody>
                          <a:bodyPr/>
                          <a:lstStyle/>
                          <a:p>
                            <a:endParaRPr lang="en-CA"/>
                          </a:p>
                        </a:txBody>
                        <a:tcPr/>
                      </a:tc>
                      <a:tc>
                        <a:txBody>
                          <a:bodyPr/>
                          <a:lstStyle/>
                          <a:p>
                            <a:endParaRPr lang="en-CA"/>
                          </a:p>
                        </a:txBody>
                        <a:tcPr/>
                      </a:tc>
                      <a:extLst>
                        <a:ext uri="{0D108BD9-81ED-4DB2-BD59-A6C34878D82A}">
                          <a16:rowId xmlns:a16="http://schemas.microsoft.com/office/drawing/2014/main" val="4119501732"/>
                        </a:ext>
                      </a:extLst>
                    </a:tr>
                  </a:tbl>
                </a:graphicData>
              </a:graphic>
            </p:graphicFrame>
            <p:sp>
              <p:nvSpPr>
                <p:cNvPr id="28" name="Right Brace 27">
                  <a:extLst>
                    <a:ext uri="{FF2B5EF4-FFF2-40B4-BE49-F238E27FC236}">
                      <a16:creationId xmlns:a16="http://schemas.microsoft.com/office/drawing/2014/main" id="{9E527ABE-F125-FB76-E1C0-0682B854667C}"/>
                    </a:ext>
                  </a:extLst>
                </p:cNvPr>
                <p:cNvSpPr/>
                <p:nvPr/>
              </p:nvSpPr>
              <p:spPr>
                <a:xfrm rot="5400000">
                  <a:off x="5646255" y="4096458"/>
                  <a:ext cx="292661" cy="219456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29" name="TextBox 28">
                  <a:extLst>
                    <a:ext uri="{FF2B5EF4-FFF2-40B4-BE49-F238E27FC236}">
                      <a16:creationId xmlns:a16="http://schemas.microsoft.com/office/drawing/2014/main" id="{4891A5C2-A28C-2ACB-D103-C6B456336B14}"/>
                    </a:ext>
                  </a:extLst>
                </p:cNvPr>
                <p:cNvSpPr txBox="1"/>
                <p:nvPr/>
              </p:nvSpPr>
              <p:spPr>
                <a:xfrm>
                  <a:off x="4695304" y="5382967"/>
                  <a:ext cx="2194561" cy="365125"/>
                </a:xfrm>
                <a:prstGeom prst="rect">
                  <a:avLst/>
                </a:prstGeom>
              </p:spPr>
              <p:txBody>
                <a:bodyPr vert="horz" wrap="square" lIns="91440" tIns="45720" rIns="91440" bIns="45720" rtlCol="0" anchor="ctr">
                  <a:normAutofit fontScale="77500" lnSpcReduction="20000"/>
                </a:bodyPr>
                <a:lstStyle/>
                <a:p>
                  <a:pPr algn="ctr"/>
                  <a:r>
                    <a:rPr lang="en-US" sz="2800">
                      <a:latin typeface="Microsoft YaHei UI Light" panose="020B0502040204020203" pitchFamily="34" charset="-122"/>
                      <a:ea typeface="Microsoft YaHei UI Light" panose="020B0502040204020203" pitchFamily="34" charset="-122"/>
                    </a:rPr>
                    <a:t>Locations</a:t>
                  </a:r>
                  <a:endParaRPr lang="en-CA" sz="2400">
                    <a:latin typeface="Microsoft YaHei UI Light" panose="020B0502040204020203" pitchFamily="34" charset="-122"/>
                    <a:ea typeface="Microsoft YaHei UI Light" panose="020B0502040204020203" pitchFamily="34" charset="-122"/>
                  </a:endParaRPr>
                </a:p>
              </p:txBody>
            </p:sp>
            <p:sp>
              <p:nvSpPr>
                <p:cNvPr id="30" name="Right Brace 29">
                  <a:extLst>
                    <a:ext uri="{FF2B5EF4-FFF2-40B4-BE49-F238E27FC236}">
                      <a16:creationId xmlns:a16="http://schemas.microsoft.com/office/drawing/2014/main" id="{E1FB3E7A-F7E2-77A3-6794-11D0BF3BA967}"/>
                    </a:ext>
                  </a:extLst>
                </p:cNvPr>
                <p:cNvSpPr/>
                <p:nvPr/>
              </p:nvSpPr>
              <p:spPr>
                <a:xfrm>
                  <a:off x="6973145" y="3906899"/>
                  <a:ext cx="288000" cy="1097611"/>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31" name="TextBox 30">
                  <a:extLst>
                    <a:ext uri="{FF2B5EF4-FFF2-40B4-BE49-F238E27FC236}">
                      <a16:creationId xmlns:a16="http://schemas.microsoft.com/office/drawing/2014/main" id="{F442CDF4-A5CA-B090-C346-761C2799834A}"/>
                    </a:ext>
                  </a:extLst>
                </p:cNvPr>
                <p:cNvSpPr txBox="1"/>
                <p:nvPr/>
              </p:nvSpPr>
              <p:spPr>
                <a:xfrm>
                  <a:off x="7096830" y="4297541"/>
                  <a:ext cx="1097280" cy="365125"/>
                </a:xfrm>
                <a:prstGeom prst="rect">
                  <a:avLst/>
                </a:prstGeom>
              </p:spPr>
              <p:txBody>
                <a:bodyPr vert="horz" wrap="square" lIns="91440" tIns="45720" rIns="91440" bIns="45720" rtlCol="0" anchor="ctr">
                  <a:normAutofit fontScale="77500" lnSpcReduction="20000"/>
                </a:bodyPr>
                <a:lstStyle/>
                <a:p>
                  <a:pPr algn="ctr"/>
                  <a:r>
                    <a:rPr lang="en-US" sz="2400">
                      <a:latin typeface="Microsoft YaHei UI Light" panose="020B0502040204020203" pitchFamily="34" charset="-122"/>
                      <a:ea typeface="Microsoft YaHei UI Light" panose="020B0502040204020203" pitchFamily="34" charset="-122"/>
                    </a:rPr>
                    <a:t> </a:t>
                  </a:r>
                  <a:r>
                    <a:rPr lang="en-US" sz="2800">
                      <a:latin typeface="Microsoft YaHei UI Light" panose="020B0502040204020203" pitchFamily="34" charset="-122"/>
                      <a:ea typeface="Microsoft YaHei UI Light" panose="020B0502040204020203" pitchFamily="34" charset="-122"/>
                    </a:rPr>
                    <a:t>Bases</a:t>
                  </a:r>
                  <a:endParaRPr lang="en-CA" sz="2400">
                    <a:latin typeface="Microsoft YaHei UI Light" panose="020B0502040204020203" pitchFamily="34" charset="-122"/>
                    <a:ea typeface="Microsoft YaHei UI Light" panose="020B0502040204020203" pitchFamily="34" charset="-122"/>
                  </a:endParaRPr>
                </a:p>
              </p:txBody>
            </p:sp>
          </p:grpSp>
          <p:pic>
            <p:nvPicPr>
              <p:cNvPr id="8" name="Picture 7" descr="\documentclass{article}&#10;\usepackage{amsmath}&#10;\usepackage{amsfonts}&#10;\pagestyle{empty}&#10;\begin{document}&#10;&#10;$\mathbf{B} \in \mathbb{R}_{+}^{K \times L}$&#10;&#10;&#10;\end{document}" title="IguanaTex Bitmap Display">
                <a:extLst>
                  <a:ext uri="{FF2B5EF4-FFF2-40B4-BE49-F238E27FC236}">
                    <a16:creationId xmlns:a16="http://schemas.microsoft.com/office/drawing/2014/main" id="{C9E5AFEA-14A3-9889-E994-1A0FA52A3FE8}"/>
                  </a:ext>
                </a:extLst>
              </p:cNvPr>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7685222" y="2275726"/>
                <a:ext cx="1850755" cy="501654"/>
              </a:xfrm>
              <a:prstGeom prst="rect">
                <a:avLst/>
              </a:prstGeom>
            </p:spPr>
          </p:pic>
        </p:grpSp>
        <p:sp>
          <p:nvSpPr>
            <p:cNvPr id="10" name="TextBox 9">
              <a:extLst>
                <a:ext uri="{FF2B5EF4-FFF2-40B4-BE49-F238E27FC236}">
                  <a16:creationId xmlns:a16="http://schemas.microsoft.com/office/drawing/2014/main" id="{E0E3666D-C35C-C273-3E35-BCE1D535E947}"/>
                </a:ext>
              </a:extLst>
            </p:cNvPr>
            <p:cNvSpPr txBox="1"/>
            <p:nvPr/>
          </p:nvSpPr>
          <p:spPr>
            <a:xfrm>
              <a:off x="1165156" y="1486402"/>
              <a:ext cx="4263563" cy="658757"/>
            </a:xfrm>
            <a:prstGeom prst="rect">
              <a:avLst/>
            </a:prstGeom>
          </p:spPr>
          <p:txBody>
            <a:bodyPr vert="horz" wrap="square" lIns="91440" tIns="45720" rIns="91440" bIns="45720" rtlCol="0" anchor="ctr">
              <a:normAutofit/>
            </a:bodyPr>
            <a:lstStyle/>
            <a:p>
              <a:pPr algn="ctr"/>
              <a:r>
                <a:rPr lang="en-US" sz="3200">
                  <a:latin typeface="Microsoft YaHei UI Light" panose="020B0502040204020203" pitchFamily="34" charset="-122"/>
                  <a:ea typeface="Microsoft YaHei UI Light" panose="020B0502040204020203" pitchFamily="34" charset="-122"/>
                </a:rPr>
                <a:t>Basis Matrix</a:t>
              </a:r>
              <a:endParaRPr lang="en-CA" sz="3200">
                <a:latin typeface="Microsoft YaHei UI Light" panose="020B0502040204020203" pitchFamily="34" charset="-122"/>
                <a:ea typeface="Microsoft YaHei UI Light" panose="020B0502040204020203" pitchFamily="34" charset="-122"/>
              </a:endParaRPr>
            </a:p>
          </p:txBody>
        </p:sp>
        <p:sp>
          <p:nvSpPr>
            <p:cNvPr id="12" name="Rectangle 11">
              <a:extLst>
                <a:ext uri="{FF2B5EF4-FFF2-40B4-BE49-F238E27FC236}">
                  <a16:creationId xmlns:a16="http://schemas.microsoft.com/office/drawing/2014/main" id="{B69E094E-8FE1-F502-39F7-9E1E05BD2350}"/>
                </a:ext>
              </a:extLst>
            </p:cNvPr>
            <p:cNvSpPr/>
            <p:nvPr/>
          </p:nvSpPr>
          <p:spPr>
            <a:xfrm>
              <a:off x="1180249" y="1449307"/>
              <a:ext cx="4248472" cy="39541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0" name="Rectangle 49">
              <a:extLst>
                <a:ext uri="{FF2B5EF4-FFF2-40B4-BE49-F238E27FC236}">
                  <a16:creationId xmlns:a16="http://schemas.microsoft.com/office/drawing/2014/main" id="{58CBAE65-DCCF-76CD-A31C-BDE9FF8E1F8B}"/>
                </a:ext>
              </a:extLst>
            </p:cNvPr>
            <p:cNvSpPr/>
            <p:nvPr/>
          </p:nvSpPr>
          <p:spPr>
            <a:xfrm>
              <a:off x="1180247" y="5396145"/>
              <a:ext cx="4248472" cy="75968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1" name="TextBox 50">
              <a:extLst>
                <a:ext uri="{FF2B5EF4-FFF2-40B4-BE49-F238E27FC236}">
                  <a16:creationId xmlns:a16="http://schemas.microsoft.com/office/drawing/2014/main" id="{559B1BA7-B2F7-527B-42DA-FF5BFA3D48FD}"/>
                </a:ext>
              </a:extLst>
            </p:cNvPr>
            <p:cNvSpPr txBox="1"/>
            <p:nvPr/>
          </p:nvSpPr>
          <p:spPr>
            <a:xfrm>
              <a:off x="1180247" y="5396145"/>
              <a:ext cx="4248471" cy="753046"/>
            </a:xfrm>
            <a:prstGeom prst="rect">
              <a:avLst/>
            </a:prstGeom>
          </p:spPr>
          <p:txBody>
            <a:bodyPr vert="horz" wrap="square" lIns="91440" tIns="45720" rIns="91440" bIns="45720" rtlCol="0" anchor="ctr">
              <a:normAutofit/>
            </a:bodyPr>
            <a:lstStyle/>
            <a:p>
              <a:pPr algn="ctr"/>
              <a:r>
                <a:rPr lang="en-US" sz="2400" b="1">
                  <a:latin typeface="Microsoft YaHei UI Light" panose="020B0502040204020203" pitchFamily="34" charset="-122"/>
                  <a:ea typeface="Microsoft YaHei UI Light" panose="020B0502040204020203" pitchFamily="34" charset="-122"/>
                </a:rPr>
                <a:t>Spatial role definitions</a:t>
              </a:r>
              <a:endParaRPr lang="en-CA" sz="2400" b="1">
                <a:latin typeface="Microsoft YaHei UI Light" panose="020B0502040204020203" pitchFamily="34" charset="-122"/>
                <a:ea typeface="Microsoft YaHei UI Light" panose="020B0502040204020203" pitchFamily="34" charset="-122"/>
              </a:endParaRPr>
            </a:p>
          </p:txBody>
        </p:sp>
      </p:grpSp>
      <p:grpSp>
        <p:nvGrpSpPr>
          <p:cNvPr id="55" name="Group 54">
            <a:extLst>
              <a:ext uri="{FF2B5EF4-FFF2-40B4-BE49-F238E27FC236}">
                <a16:creationId xmlns:a16="http://schemas.microsoft.com/office/drawing/2014/main" id="{BE96DD70-051B-7521-53C8-CAA085231D17}"/>
              </a:ext>
            </a:extLst>
          </p:cNvPr>
          <p:cNvGrpSpPr/>
          <p:nvPr/>
        </p:nvGrpSpPr>
        <p:grpSpPr>
          <a:xfrm>
            <a:off x="6726813" y="1433200"/>
            <a:ext cx="4263565" cy="4740532"/>
            <a:chOff x="6726813" y="1433200"/>
            <a:chExt cx="4263565" cy="4740532"/>
          </a:xfrm>
        </p:grpSpPr>
        <p:sp>
          <p:nvSpPr>
            <p:cNvPr id="16" name="Rectangle 15">
              <a:extLst>
                <a:ext uri="{FF2B5EF4-FFF2-40B4-BE49-F238E27FC236}">
                  <a16:creationId xmlns:a16="http://schemas.microsoft.com/office/drawing/2014/main" id="{8E2E3000-DDCA-F6AC-5F18-79F270EE3CC2}"/>
                </a:ext>
              </a:extLst>
            </p:cNvPr>
            <p:cNvSpPr/>
            <p:nvPr/>
          </p:nvSpPr>
          <p:spPr>
            <a:xfrm>
              <a:off x="6739302" y="1433200"/>
              <a:ext cx="4251075" cy="711958"/>
            </a:xfrm>
            <a:prstGeom prst="rect">
              <a:avLst/>
            </a:prstGeom>
            <a:solidFill>
              <a:schemeClr val="bg2"/>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TextBox 17">
              <a:extLst>
                <a:ext uri="{FF2B5EF4-FFF2-40B4-BE49-F238E27FC236}">
                  <a16:creationId xmlns:a16="http://schemas.microsoft.com/office/drawing/2014/main" id="{4751030C-99D6-534C-AD1D-BD6E06F09970}"/>
                </a:ext>
              </a:extLst>
            </p:cNvPr>
            <p:cNvSpPr txBox="1"/>
            <p:nvPr/>
          </p:nvSpPr>
          <p:spPr>
            <a:xfrm>
              <a:off x="6726813" y="1486401"/>
              <a:ext cx="4263563" cy="658757"/>
            </a:xfrm>
            <a:prstGeom prst="rect">
              <a:avLst/>
            </a:prstGeom>
          </p:spPr>
          <p:txBody>
            <a:bodyPr vert="horz" wrap="square" lIns="91440" tIns="45720" rIns="91440" bIns="45720" rtlCol="0" anchor="ctr">
              <a:normAutofit/>
            </a:bodyPr>
            <a:lstStyle/>
            <a:p>
              <a:pPr algn="ctr"/>
              <a:r>
                <a:rPr lang="en-US" sz="3200">
                  <a:latin typeface="Microsoft YaHei UI Light" panose="020B0502040204020203" pitchFamily="34" charset="-122"/>
                  <a:ea typeface="Microsoft YaHei UI Light" panose="020B0502040204020203" pitchFamily="34" charset="-122"/>
                </a:rPr>
                <a:t>Weight Matrix</a:t>
              </a:r>
              <a:endParaRPr lang="en-CA" sz="3200">
                <a:latin typeface="Microsoft YaHei UI Light" panose="020B0502040204020203" pitchFamily="34" charset="-122"/>
                <a:ea typeface="Microsoft YaHei UI Light" panose="020B0502040204020203" pitchFamily="34" charset="-122"/>
              </a:endParaRPr>
            </a:p>
          </p:txBody>
        </p:sp>
        <p:sp>
          <p:nvSpPr>
            <p:cNvPr id="19" name="Rectangle 18">
              <a:extLst>
                <a:ext uri="{FF2B5EF4-FFF2-40B4-BE49-F238E27FC236}">
                  <a16:creationId xmlns:a16="http://schemas.microsoft.com/office/drawing/2014/main" id="{3CCD3463-AAC4-D9B7-B198-27E0D3E20A60}"/>
                </a:ext>
              </a:extLst>
            </p:cNvPr>
            <p:cNvSpPr/>
            <p:nvPr/>
          </p:nvSpPr>
          <p:spPr>
            <a:xfrm>
              <a:off x="6726813" y="1449306"/>
              <a:ext cx="4263565" cy="3954196"/>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nvGrpSpPr>
            <p:cNvPr id="41" name="Group 40">
              <a:extLst>
                <a:ext uri="{FF2B5EF4-FFF2-40B4-BE49-F238E27FC236}">
                  <a16:creationId xmlns:a16="http://schemas.microsoft.com/office/drawing/2014/main" id="{5FC406E6-4C01-C85C-6EDB-67A38D45D9E8}"/>
                </a:ext>
              </a:extLst>
            </p:cNvPr>
            <p:cNvGrpSpPr/>
            <p:nvPr/>
          </p:nvGrpSpPr>
          <p:grpSpPr>
            <a:xfrm>
              <a:off x="7361163" y="2955431"/>
              <a:ext cx="2722202" cy="2337994"/>
              <a:chOff x="1598106" y="4192131"/>
              <a:chExt cx="2874044" cy="2337994"/>
            </a:xfrm>
          </p:grpSpPr>
          <p:grpSp>
            <p:nvGrpSpPr>
              <p:cNvPr id="43" name="Group 42">
                <a:extLst>
                  <a:ext uri="{FF2B5EF4-FFF2-40B4-BE49-F238E27FC236}">
                    <a16:creationId xmlns:a16="http://schemas.microsoft.com/office/drawing/2014/main" id="{239BA0D0-7A55-EF4F-CAA1-E0C310E7DB81}"/>
                  </a:ext>
                </a:extLst>
              </p:cNvPr>
              <p:cNvGrpSpPr/>
              <p:nvPr/>
            </p:nvGrpSpPr>
            <p:grpSpPr>
              <a:xfrm>
                <a:off x="3313665" y="4192131"/>
                <a:ext cx="1158485" cy="2337994"/>
                <a:chOff x="1056000" y="3906899"/>
                <a:chExt cx="1158485" cy="2337994"/>
              </a:xfrm>
            </p:grpSpPr>
            <p:graphicFrame>
              <p:nvGraphicFramePr>
                <p:cNvPr id="46" name="Table 45">
                  <a:extLst>
                    <a:ext uri="{FF2B5EF4-FFF2-40B4-BE49-F238E27FC236}">
                      <a16:creationId xmlns:a16="http://schemas.microsoft.com/office/drawing/2014/main" id="{0FB648C9-7F7F-CB66-707F-5A79BFCD9C6B}"/>
                    </a:ext>
                  </a:extLst>
                </p:cNvPr>
                <p:cNvGraphicFramePr>
                  <a:graphicFrameLocks/>
                </p:cNvGraphicFramePr>
                <p:nvPr>
                  <p:extLst>
                    <p:ext uri="{D42A27DB-BD31-4B8C-83A1-F6EECF244321}">
                      <p14:modId xmlns:p14="http://schemas.microsoft.com/office/powerpoint/2010/main" val="2615919531"/>
                    </p:ext>
                  </p:extLst>
                </p:nvPr>
              </p:nvGraphicFramePr>
              <p:xfrm>
                <a:off x="1056000" y="3906899"/>
                <a:ext cx="1158485" cy="1645920"/>
              </p:xfrm>
              <a:graphic>
                <a:graphicData uri="http://schemas.openxmlformats.org/drawingml/2006/table">
                  <a:tbl>
                    <a:tblPr firstRow="1" bandRow="1">
                      <a:tableStyleId>{5940675A-B579-460E-94D1-54222C63F5DA}</a:tableStyleId>
                    </a:tblPr>
                    <a:tblGrid>
                      <a:gridCol w="548640">
                        <a:extLst>
                          <a:ext uri="{9D8B030D-6E8A-4147-A177-3AD203B41FA5}">
                            <a16:colId xmlns:a16="http://schemas.microsoft.com/office/drawing/2014/main" val="2915709054"/>
                          </a:ext>
                        </a:extLst>
                      </a:gridCol>
                      <a:gridCol w="548640">
                        <a:extLst>
                          <a:ext uri="{9D8B030D-6E8A-4147-A177-3AD203B41FA5}">
                            <a16:colId xmlns:a16="http://schemas.microsoft.com/office/drawing/2014/main" val="2753360819"/>
                          </a:ext>
                        </a:extLst>
                      </a:gridCol>
                    </a:tblGrid>
                    <a:tr h="548640">
                      <a:tc>
                        <a:txBody>
                          <a:bodyPr/>
                          <a:lstStyle/>
                          <a:p>
                            <a:endParaRPr lang="en-CA"/>
                          </a:p>
                        </a:txBody>
                        <a:tcPr/>
                      </a:tc>
                      <a:tc>
                        <a:txBody>
                          <a:bodyPr/>
                          <a:lstStyle/>
                          <a:p>
                            <a:endParaRPr lang="en-CA"/>
                          </a:p>
                        </a:txBody>
                        <a:tcPr/>
                      </a:tc>
                      <a:extLst>
                        <a:ext uri="{0D108BD9-81ED-4DB2-BD59-A6C34878D82A}">
                          <a16:rowId xmlns:a16="http://schemas.microsoft.com/office/drawing/2014/main" val="2591817309"/>
                        </a:ext>
                      </a:extLst>
                    </a:tr>
                    <a:tr h="548640">
                      <a:tc>
                        <a:txBody>
                          <a:bodyPr/>
                          <a:lstStyle/>
                          <a:p>
                            <a:endParaRPr lang="en-CA"/>
                          </a:p>
                        </a:txBody>
                        <a:tcPr/>
                      </a:tc>
                      <a:tc>
                        <a:txBody>
                          <a:bodyPr/>
                          <a:lstStyle/>
                          <a:p>
                            <a:endParaRPr lang="en-CA"/>
                          </a:p>
                        </a:txBody>
                        <a:tcPr/>
                      </a:tc>
                      <a:extLst>
                        <a:ext uri="{0D108BD9-81ED-4DB2-BD59-A6C34878D82A}">
                          <a16:rowId xmlns:a16="http://schemas.microsoft.com/office/drawing/2014/main" val="3753741386"/>
                        </a:ext>
                      </a:extLst>
                    </a:tr>
                    <a:tr h="548640">
                      <a:tc>
                        <a:txBody>
                          <a:bodyPr/>
                          <a:lstStyle/>
                          <a:p>
                            <a:endParaRPr lang="en-CA"/>
                          </a:p>
                        </a:txBody>
                        <a:tcPr/>
                      </a:tc>
                      <a:tc>
                        <a:txBody>
                          <a:bodyPr/>
                          <a:lstStyle/>
                          <a:p>
                            <a:endParaRPr lang="en-CA"/>
                          </a:p>
                        </a:txBody>
                        <a:tcPr/>
                      </a:tc>
                      <a:extLst>
                        <a:ext uri="{0D108BD9-81ED-4DB2-BD59-A6C34878D82A}">
                          <a16:rowId xmlns:a16="http://schemas.microsoft.com/office/drawing/2014/main" val="4119501732"/>
                        </a:ext>
                      </a:extLst>
                    </a:tr>
                  </a:tbl>
                </a:graphicData>
              </a:graphic>
            </p:graphicFrame>
            <p:sp>
              <p:nvSpPr>
                <p:cNvPr id="47" name="Left Brace 46">
                  <a:extLst>
                    <a:ext uri="{FF2B5EF4-FFF2-40B4-BE49-F238E27FC236}">
                      <a16:creationId xmlns:a16="http://schemas.microsoft.com/office/drawing/2014/main" id="{4FBE2A18-FB85-4A8B-D14D-540446CE3BE4}"/>
                    </a:ext>
                  </a:extLst>
                </p:cNvPr>
                <p:cNvSpPr/>
                <p:nvPr/>
              </p:nvSpPr>
              <p:spPr>
                <a:xfrm rot="16200000">
                  <a:off x="1499970" y="5217032"/>
                  <a:ext cx="209342" cy="1097278"/>
                </a:xfrm>
                <a:prstGeom prst="leftBrace">
                  <a:avLst>
                    <a:gd name="adj1" fmla="val 19784"/>
                    <a:gd name="adj2" fmla="val 52577"/>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sz="1800" b="0" i="0" u="none" strike="noStrike">
                    <a:effectLst/>
                    <a:latin typeface="Arial" panose="020B0604020202020204" pitchFamily="34" charset="0"/>
                  </a:endParaRPr>
                </a:p>
                <a:p>
                  <a:pPr algn="ctr"/>
                  <a:endParaRPr lang="en-CA"/>
                </a:p>
              </p:txBody>
            </p:sp>
            <p:sp>
              <p:nvSpPr>
                <p:cNvPr id="48" name="TextBox 47">
                  <a:extLst>
                    <a:ext uri="{FF2B5EF4-FFF2-40B4-BE49-F238E27FC236}">
                      <a16:creationId xmlns:a16="http://schemas.microsoft.com/office/drawing/2014/main" id="{2C8C5BC0-B5AD-3885-6F50-B00D72AF32EB}"/>
                    </a:ext>
                  </a:extLst>
                </p:cNvPr>
                <p:cNvSpPr txBox="1"/>
                <p:nvPr/>
              </p:nvSpPr>
              <p:spPr>
                <a:xfrm>
                  <a:off x="1056000" y="5879768"/>
                  <a:ext cx="1097280" cy="365125"/>
                </a:xfrm>
                <a:prstGeom prst="rect">
                  <a:avLst/>
                </a:prstGeom>
              </p:spPr>
              <p:txBody>
                <a:bodyPr vert="horz" wrap="square" lIns="91440" tIns="45720" rIns="91440" bIns="45720" rtlCol="0" anchor="ctr">
                  <a:normAutofit fontScale="92500" lnSpcReduction="20000"/>
                </a:bodyPr>
                <a:lstStyle/>
                <a:p>
                  <a:pPr algn="ctr"/>
                  <a:r>
                    <a:rPr lang="en-US" sz="2400">
                      <a:latin typeface="Microsoft YaHei UI Light" panose="020B0502040204020203" pitchFamily="34" charset="-122"/>
                      <a:ea typeface="Microsoft YaHei UI Light" panose="020B0502040204020203" pitchFamily="34" charset="-122"/>
                    </a:rPr>
                    <a:t>Bases</a:t>
                  </a:r>
                  <a:endParaRPr lang="en-CA" sz="2400">
                    <a:latin typeface="Microsoft YaHei UI Light" panose="020B0502040204020203" pitchFamily="34" charset="-122"/>
                    <a:ea typeface="Microsoft YaHei UI Light" panose="020B0502040204020203" pitchFamily="34" charset="-122"/>
                  </a:endParaRPr>
                </a:p>
              </p:txBody>
            </p:sp>
          </p:grpSp>
          <p:sp>
            <p:nvSpPr>
              <p:cNvPr id="44" name="Right Brace 43">
                <a:extLst>
                  <a:ext uri="{FF2B5EF4-FFF2-40B4-BE49-F238E27FC236}">
                    <a16:creationId xmlns:a16="http://schemas.microsoft.com/office/drawing/2014/main" id="{C8AD5D15-60BE-4DD8-C184-DD198BEC3030}"/>
                  </a:ext>
                </a:extLst>
              </p:cNvPr>
              <p:cNvSpPr/>
              <p:nvPr/>
            </p:nvSpPr>
            <p:spPr>
              <a:xfrm rot="10800000">
                <a:off x="2928001" y="4192131"/>
                <a:ext cx="288000" cy="1645920"/>
              </a:xfrm>
              <a:prstGeom prst="rightBrace">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en-CA"/>
              </a:p>
            </p:txBody>
          </p:sp>
          <p:sp>
            <p:nvSpPr>
              <p:cNvPr id="45" name="TextBox 44">
                <a:extLst>
                  <a:ext uri="{FF2B5EF4-FFF2-40B4-BE49-F238E27FC236}">
                    <a16:creationId xmlns:a16="http://schemas.microsoft.com/office/drawing/2014/main" id="{FC88D6A4-9170-B7A3-2E21-AB4B19D2DA6B}"/>
                  </a:ext>
                </a:extLst>
              </p:cNvPr>
              <p:cNvSpPr txBox="1"/>
              <p:nvPr/>
            </p:nvSpPr>
            <p:spPr>
              <a:xfrm>
                <a:off x="1598106" y="4709612"/>
                <a:ext cx="1347172" cy="610958"/>
              </a:xfrm>
              <a:prstGeom prst="rect">
                <a:avLst/>
              </a:prstGeom>
            </p:spPr>
            <p:txBody>
              <a:bodyPr vert="horz" wrap="square" lIns="91440" tIns="45720" rIns="91440" bIns="45720" rtlCol="0" anchor="ctr">
                <a:normAutofit/>
              </a:bodyPr>
              <a:lstStyle/>
              <a:p>
                <a:pPr algn="ctr"/>
                <a:r>
                  <a:rPr lang="en-US" sz="2400">
                    <a:latin typeface="Microsoft YaHei UI Light" panose="020B0502040204020203" pitchFamily="34" charset="-122"/>
                    <a:ea typeface="Microsoft YaHei UI Light" panose="020B0502040204020203" pitchFamily="34" charset="-122"/>
                  </a:rPr>
                  <a:t> </a:t>
                </a:r>
                <a:r>
                  <a:rPr lang="en-US" sz="2000">
                    <a:latin typeface="Microsoft YaHei UI Light" panose="020B0502040204020203" pitchFamily="34" charset="-122"/>
                    <a:ea typeface="Microsoft YaHei UI Light" panose="020B0502040204020203" pitchFamily="34" charset="-122"/>
                  </a:rPr>
                  <a:t>Players</a:t>
                </a:r>
                <a:endParaRPr lang="en-CA" sz="2400">
                  <a:latin typeface="Microsoft YaHei UI Light" panose="020B0502040204020203" pitchFamily="34" charset="-122"/>
                  <a:ea typeface="Microsoft YaHei UI Light" panose="020B0502040204020203" pitchFamily="34" charset="-122"/>
                </a:endParaRPr>
              </a:p>
            </p:txBody>
          </p:sp>
        </p:grpSp>
        <p:pic>
          <p:nvPicPr>
            <p:cNvPr id="42" name="Picture 41" descr="\documentclass{article}&#10;\usepackage{amsmath}&#10;\usepackage{amsfonts}&#10;\pagestyle{empty}&#10;\begin{document}&#10;&#10;$\mathbf{W} \in \mathbb{R}_{+}^{N \times K}$&#10;&#10;&#10;\end{document}" title="IguanaTex Bitmap Display">
              <a:extLst>
                <a:ext uri="{FF2B5EF4-FFF2-40B4-BE49-F238E27FC236}">
                  <a16:creationId xmlns:a16="http://schemas.microsoft.com/office/drawing/2014/main" id="{0F7D5D58-CC19-D71B-6C35-88CD1FD69A45}"/>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7809379" y="2247217"/>
              <a:ext cx="2168406" cy="499219"/>
            </a:xfrm>
            <a:prstGeom prst="rect">
              <a:avLst/>
            </a:prstGeom>
          </p:spPr>
        </p:pic>
        <p:sp>
          <p:nvSpPr>
            <p:cNvPr id="52" name="Rectangle 51">
              <a:extLst>
                <a:ext uri="{FF2B5EF4-FFF2-40B4-BE49-F238E27FC236}">
                  <a16:creationId xmlns:a16="http://schemas.microsoft.com/office/drawing/2014/main" id="{AFD486B2-C07E-BDE3-F266-F3AA69A17955}"/>
                </a:ext>
              </a:extLst>
            </p:cNvPr>
            <p:cNvSpPr/>
            <p:nvPr/>
          </p:nvSpPr>
          <p:spPr>
            <a:xfrm>
              <a:off x="6726813" y="5414043"/>
              <a:ext cx="4263564" cy="759689"/>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3" name="TextBox 52">
              <a:extLst>
                <a:ext uri="{FF2B5EF4-FFF2-40B4-BE49-F238E27FC236}">
                  <a16:creationId xmlns:a16="http://schemas.microsoft.com/office/drawing/2014/main" id="{79C18066-43C2-AD3B-FF37-A52307242E54}"/>
                </a:ext>
              </a:extLst>
            </p:cNvPr>
            <p:cNvSpPr txBox="1"/>
            <p:nvPr/>
          </p:nvSpPr>
          <p:spPr>
            <a:xfrm>
              <a:off x="6726813" y="5414043"/>
              <a:ext cx="4263563" cy="753046"/>
            </a:xfrm>
            <a:prstGeom prst="rect">
              <a:avLst/>
            </a:prstGeom>
          </p:spPr>
          <p:txBody>
            <a:bodyPr vert="horz" wrap="square" lIns="91440" tIns="45720" rIns="91440" bIns="45720" rtlCol="0" anchor="ctr">
              <a:normAutofit lnSpcReduction="10000"/>
            </a:bodyPr>
            <a:lstStyle/>
            <a:p>
              <a:pPr algn="ctr"/>
              <a:r>
                <a:rPr lang="en-US" sz="2400" b="1">
                  <a:latin typeface="Microsoft YaHei UI Light" panose="020B0502040204020203" pitchFamily="34" charset="-122"/>
                  <a:ea typeface="Microsoft YaHei UI Light" panose="020B0502040204020203" pitchFamily="34" charset="-122"/>
                </a:rPr>
                <a:t>Contribution of each role to a player’s count matrix</a:t>
              </a:r>
              <a:endParaRPr lang="en-CA" sz="2400" b="1">
                <a:latin typeface="Microsoft YaHei UI Light" panose="020B0502040204020203" pitchFamily="34" charset="-122"/>
                <a:ea typeface="Microsoft YaHei UI Light" panose="020B0502040204020203" pitchFamily="34" charset="-122"/>
              </a:endParaRPr>
            </a:p>
          </p:txBody>
        </p:sp>
      </p:grpSp>
    </p:spTree>
    <p:extLst>
      <p:ext uri="{BB962C8B-B14F-4D97-AF65-F5344CB8AC3E}">
        <p14:creationId xmlns:p14="http://schemas.microsoft.com/office/powerpoint/2010/main" val="3686817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BAF8-B333-764D-DC46-13AC6826FE2C}"/>
              </a:ext>
            </a:extLst>
          </p:cNvPr>
          <p:cNvSpPr>
            <a:spLocks noGrp="1"/>
          </p:cNvSpPr>
          <p:nvPr>
            <p:ph type="title"/>
          </p:nvPr>
        </p:nvSpPr>
        <p:spPr/>
        <p:txBody>
          <a:bodyPr/>
          <a:lstStyle/>
          <a:p>
            <a:r>
              <a:rPr lang="en-US"/>
              <a:t>Power Play Roles</a:t>
            </a:r>
            <a:endParaRPr lang="en-CA"/>
          </a:p>
        </p:txBody>
      </p:sp>
      <p:sp>
        <p:nvSpPr>
          <p:cNvPr id="4" name="Slide Number Placeholder 3">
            <a:extLst>
              <a:ext uri="{FF2B5EF4-FFF2-40B4-BE49-F238E27FC236}">
                <a16:creationId xmlns:a16="http://schemas.microsoft.com/office/drawing/2014/main" id="{F90D79E0-75C6-1C88-E4CF-A123B22710F3}"/>
              </a:ext>
            </a:extLst>
          </p:cNvPr>
          <p:cNvSpPr>
            <a:spLocks noGrp="1"/>
          </p:cNvSpPr>
          <p:nvPr>
            <p:ph type="sldNum" sz="quarter" idx="12"/>
          </p:nvPr>
        </p:nvSpPr>
        <p:spPr/>
        <p:txBody>
          <a:bodyPr/>
          <a:lstStyle/>
          <a:p>
            <a:fld id="{6BB0BC0E-7CB7-4E31-B50F-616A789ABB27}" type="slidenum">
              <a:rPr lang="en-CA" smtClean="0"/>
              <a:t>17</a:t>
            </a:fld>
            <a:endParaRPr lang="en-CA"/>
          </a:p>
        </p:txBody>
      </p:sp>
      <p:cxnSp>
        <p:nvCxnSpPr>
          <p:cNvPr id="19" name="Straight Connector 18">
            <a:extLst>
              <a:ext uri="{FF2B5EF4-FFF2-40B4-BE49-F238E27FC236}">
                <a16:creationId xmlns:a16="http://schemas.microsoft.com/office/drawing/2014/main" id="{661ED873-3845-EA2D-41D4-7AA2F5DB574E}"/>
              </a:ext>
            </a:extLst>
          </p:cNvPr>
          <p:cNvCxnSpPr>
            <a:cxnSpLocks/>
          </p:cNvCxnSpPr>
          <p:nvPr/>
        </p:nvCxnSpPr>
        <p:spPr>
          <a:xfrm flipV="1">
            <a:off x="6212598" y="1268760"/>
            <a:ext cx="0" cy="5337522"/>
          </a:xfrm>
          <a:prstGeom prst="line">
            <a:avLst/>
          </a:prstGeom>
          <a:ln w="28575"/>
        </p:spPr>
        <p:style>
          <a:lnRef idx="1">
            <a:schemeClr val="dk1"/>
          </a:lnRef>
          <a:fillRef idx="0">
            <a:schemeClr val="dk1"/>
          </a:fillRef>
          <a:effectRef idx="0">
            <a:schemeClr val="dk1"/>
          </a:effectRef>
          <a:fontRef idx="minor">
            <a:schemeClr val="tx1"/>
          </a:fontRef>
        </p:style>
      </p:cxnSp>
      <p:pic>
        <p:nvPicPr>
          <p:cNvPr id="11" name="Picture 10">
            <a:extLst>
              <a:ext uri="{FF2B5EF4-FFF2-40B4-BE49-F238E27FC236}">
                <a16:creationId xmlns:a16="http://schemas.microsoft.com/office/drawing/2014/main" id="{F34B54C7-CDA2-1650-25C5-2308FA248D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423" y="1135683"/>
            <a:ext cx="4632481" cy="4586634"/>
          </a:xfrm>
          <a:prstGeom prst="rect">
            <a:avLst/>
          </a:prstGeom>
        </p:spPr>
      </p:pic>
      <p:pic>
        <p:nvPicPr>
          <p:cNvPr id="18" name="Picture 17">
            <a:extLst>
              <a:ext uri="{FF2B5EF4-FFF2-40B4-BE49-F238E27FC236}">
                <a16:creationId xmlns:a16="http://schemas.microsoft.com/office/drawing/2014/main" id="{58826D2E-FF04-FF74-A2E1-3E84B09296D3}"/>
              </a:ext>
            </a:extLst>
          </p:cNvPr>
          <p:cNvPicPr>
            <a:picLocks noChangeAspect="1"/>
          </p:cNvPicPr>
          <p:nvPr/>
        </p:nvPicPr>
        <p:blipFill>
          <a:blip r:embed="rId4"/>
          <a:stretch>
            <a:fillRect/>
          </a:stretch>
        </p:blipFill>
        <p:spPr>
          <a:xfrm>
            <a:off x="6852084" y="968837"/>
            <a:ext cx="4799951" cy="4920326"/>
          </a:xfrm>
          <a:prstGeom prst="rect">
            <a:avLst/>
          </a:prstGeom>
        </p:spPr>
      </p:pic>
    </p:spTree>
    <p:extLst>
      <p:ext uri="{BB962C8B-B14F-4D97-AF65-F5344CB8AC3E}">
        <p14:creationId xmlns:p14="http://schemas.microsoft.com/office/powerpoint/2010/main" val="3731693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BAF8-B333-764D-DC46-13AC6826FE2C}"/>
              </a:ext>
            </a:extLst>
          </p:cNvPr>
          <p:cNvSpPr>
            <a:spLocks noGrp="1"/>
          </p:cNvSpPr>
          <p:nvPr>
            <p:ph type="title"/>
          </p:nvPr>
        </p:nvSpPr>
        <p:spPr/>
        <p:txBody>
          <a:bodyPr/>
          <a:lstStyle/>
          <a:p>
            <a:r>
              <a:rPr lang="en-US"/>
              <a:t>Penalty Kill Roles</a:t>
            </a:r>
            <a:endParaRPr lang="en-CA"/>
          </a:p>
        </p:txBody>
      </p:sp>
      <p:sp>
        <p:nvSpPr>
          <p:cNvPr id="4" name="Slide Number Placeholder 3">
            <a:extLst>
              <a:ext uri="{FF2B5EF4-FFF2-40B4-BE49-F238E27FC236}">
                <a16:creationId xmlns:a16="http://schemas.microsoft.com/office/drawing/2014/main" id="{F90D79E0-75C6-1C88-E4CF-A123B22710F3}"/>
              </a:ext>
            </a:extLst>
          </p:cNvPr>
          <p:cNvSpPr>
            <a:spLocks noGrp="1"/>
          </p:cNvSpPr>
          <p:nvPr>
            <p:ph type="sldNum" sz="quarter" idx="12"/>
          </p:nvPr>
        </p:nvSpPr>
        <p:spPr/>
        <p:txBody>
          <a:bodyPr/>
          <a:lstStyle/>
          <a:p>
            <a:fld id="{6BB0BC0E-7CB7-4E31-B50F-616A789ABB27}" type="slidenum">
              <a:rPr lang="en-CA" smtClean="0"/>
              <a:t>18</a:t>
            </a:fld>
            <a:endParaRPr lang="en-CA"/>
          </a:p>
        </p:txBody>
      </p:sp>
      <p:cxnSp>
        <p:nvCxnSpPr>
          <p:cNvPr id="19" name="Straight Connector 18">
            <a:extLst>
              <a:ext uri="{FF2B5EF4-FFF2-40B4-BE49-F238E27FC236}">
                <a16:creationId xmlns:a16="http://schemas.microsoft.com/office/drawing/2014/main" id="{661ED873-3845-EA2D-41D4-7AA2F5DB574E}"/>
              </a:ext>
            </a:extLst>
          </p:cNvPr>
          <p:cNvCxnSpPr>
            <a:cxnSpLocks/>
          </p:cNvCxnSpPr>
          <p:nvPr/>
        </p:nvCxnSpPr>
        <p:spPr>
          <a:xfrm flipV="1">
            <a:off x="6212598" y="1268760"/>
            <a:ext cx="0" cy="5337522"/>
          </a:xfrm>
          <a:prstGeom prst="line">
            <a:avLst/>
          </a:prstGeom>
          <a:ln w="28575"/>
        </p:spPr>
        <p:style>
          <a:lnRef idx="1">
            <a:schemeClr val="dk1"/>
          </a:lnRef>
          <a:fillRef idx="0">
            <a:schemeClr val="dk1"/>
          </a:fillRef>
          <a:effectRef idx="0">
            <a:schemeClr val="dk1"/>
          </a:effectRef>
          <a:fontRef idx="minor">
            <a:schemeClr val="tx1"/>
          </a:fontRef>
        </p:style>
      </p:cxnSp>
      <p:pic>
        <p:nvPicPr>
          <p:cNvPr id="6" name="Picture 5" descr="Graphical user interface&#10;&#10;Description automatically generated with medium confidence">
            <a:extLst>
              <a:ext uri="{FF2B5EF4-FFF2-40B4-BE49-F238E27FC236}">
                <a16:creationId xmlns:a16="http://schemas.microsoft.com/office/drawing/2014/main" id="{027E9F94-0CD1-EB9A-3866-C983E3818E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8046" y="1700808"/>
            <a:ext cx="5095278" cy="3456384"/>
          </a:xfrm>
          <a:prstGeom prst="rect">
            <a:avLst/>
          </a:prstGeom>
        </p:spPr>
      </p:pic>
      <p:pic>
        <p:nvPicPr>
          <p:cNvPr id="8" name="Picture 7">
            <a:extLst>
              <a:ext uri="{FF2B5EF4-FFF2-40B4-BE49-F238E27FC236}">
                <a16:creationId xmlns:a16="http://schemas.microsoft.com/office/drawing/2014/main" id="{59A1C95B-28D1-73B2-BEC4-2AB0DA64E730}"/>
              </a:ext>
            </a:extLst>
          </p:cNvPr>
          <p:cNvPicPr>
            <a:picLocks noChangeAspect="1"/>
          </p:cNvPicPr>
          <p:nvPr/>
        </p:nvPicPr>
        <p:blipFill>
          <a:blip r:embed="rId4"/>
          <a:stretch>
            <a:fillRect/>
          </a:stretch>
        </p:blipFill>
        <p:spPr>
          <a:xfrm>
            <a:off x="6752585" y="995254"/>
            <a:ext cx="4601215" cy="4859446"/>
          </a:xfrm>
          <a:prstGeom prst="rect">
            <a:avLst/>
          </a:prstGeom>
        </p:spPr>
      </p:pic>
    </p:spTree>
    <p:extLst>
      <p:ext uri="{BB962C8B-B14F-4D97-AF65-F5344CB8AC3E}">
        <p14:creationId xmlns:p14="http://schemas.microsoft.com/office/powerpoint/2010/main" val="3444341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5FC1-4769-D3B2-569D-61AC576C8EB1}"/>
              </a:ext>
            </a:extLst>
          </p:cNvPr>
          <p:cNvSpPr>
            <a:spLocks noGrp="1"/>
          </p:cNvSpPr>
          <p:nvPr>
            <p:ph type="title"/>
          </p:nvPr>
        </p:nvSpPr>
        <p:spPr/>
        <p:txBody>
          <a:bodyPr/>
          <a:lstStyle/>
          <a:p>
            <a:r>
              <a:rPr lang="en-US"/>
              <a:t>Roles and Formations</a:t>
            </a:r>
            <a:endParaRPr lang="en-CA"/>
          </a:p>
        </p:txBody>
      </p:sp>
      <p:sp>
        <p:nvSpPr>
          <p:cNvPr id="3" name="Content Placeholder 2">
            <a:extLst>
              <a:ext uri="{FF2B5EF4-FFF2-40B4-BE49-F238E27FC236}">
                <a16:creationId xmlns:a16="http://schemas.microsoft.com/office/drawing/2014/main" id="{39DD6893-CB90-2C75-9C86-53068253C658}"/>
              </a:ext>
            </a:extLst>
          </p:cNvPr>
          <p:cNvSpPr>
            <a:spLocks noGrp="1"/>
          </p:cNvSpPr>
          <p:nvPr>
            <p:ph idx="1"/>
          </p:nvPr>
        </p:nvSpPr>
        <p:spPr>
          <a:xfrm>
            <a:off x="838200" y="1450973"/>
            <a:ext cx="10515600" cy="3670215"/>
          </a:xfrm>
        </p:spPr>
        <p:txBody>
          <a:bodyPr/>
          <a:lstStyle/>
          <a:p>
            <a:r>
              <a:rPr lang="en-US">
                <a:solidFill>
                  <a:schemeClr val="bg1">
                    <a:lumMod val="85000"/>
                  </a:schemeClr>
                </a:solidFill>
              </a:rPr>
              <a:t>Identify sequences when the power play is </a:t>
            </a:r>
            <a:r>
              <a:rPr lang="en-US" b="1">
                <a:solidFill>
                  <a:schemeClr val="bg1">
                    <a:lumMod val="85000"/>
                  </a:schemeClr>
                </a:solidFill>
              </a:rPr>
              <a:t>in formation.</a:t>
            </a:r>
            <a:endParaRPr lang="en-US">
              <a:solidFill>
                <a:schemeClr val="bg1">
                  <a:lumMod val="85000"/>
                </a:schemeClr>
              </a:solidFill>
            </a:endParaRPr>
          </a:p>
          <a:p>
            <a:r>
              <a:rPr lang="en-US">
                <a:solidFill>
                  <a:schemeClr val="bg1">
                    <a:lumMod val="85000"/>
                  </a:schemeClr>
                </a:solidFill>
              </a:rPr>
              <a:t>Define roles from data using </a:t>
            </a:r>
            <a:r>
              <a:rPr lang="en-US" b="1">
                <a:solidFill>
                  <a:schemeClr val="bg1">
                    <a:lumMod val="85000"/>
                  </a:schemeClr>
                </a:solidFill>
              </a:rPr>
              <a:t>non-negative matrix factorization</a:t>
            </a:r>
            <a:r>
              <a:rPr lang="en-US">
                <a:solidFill>
                  <a:schemeClr val="bg1">
                    <a:lumMod val="85000"/>
                  </a:schemeClr>
                </a:solidFill>
              </a:rPr>
              <a:t>. </a:t>
            </a:r>
          </a:p>
          <a:p>
            <a:r>
              <a:rPr lang="en-US"/>
              <a:t>Assign each player a unique role at each time point by solving a </a:t>
            </a:r>
            <a:r>
              <a:rPr lang="en-US" b="1"/>
              <a:t>linear assignment problem</a:t>
            </a:r>
            <a:r>
              <a:rPr lang="en-US"/>
              <a:t>.</a:t>
            </a:r>
          </a:p>
          <a:p>
            <a:r>
              <a:rPr lang="en-US" b="1">
                <a:solidFill>
                  <a:schemeClr val="bg1">
                    <a:lumMod val="85000"/>
                  </a:schemeClr>
                </a:solidFill>
              </a:rPr>
              <a:t>Cluster roles </a:t>
            </a:r>
            <a:r>
              <a:rPr lang="en-US">
                <a:solidFill>
                  <a:schemeClr val="bg1">
                    <a:lumMod val="85000"/>
                  </a:schemeClr>
                </a:solidFill>
              </a:rPr>
              <a:t>together to facilitate the analysis of player deployment.</a:t>
            </a:r>
          </a:p>
          <a:p>
            <a:pPr marL="0" indent="0">
              <a:buNone/>
            </a:pPr>
            <a:endParaRPr lang="en-CA"/>
          </a:p>
        </p:txBody>
      </p:sp>
      <p:sp>
        <p:nvSpPr>
          <p:cNvPr id="4" name="Slide Number Placeholder 3">
            <a:extLst>
              <a:ext uri="{FF2B5EF4-FFF2-40B4-BE49-F238E27FC236}">
                <a16:creationId xmlns:a16="http://schemas.microsoft.com/office/drawing/2014/main" id="{70017538-C749-57B9-B6A5-2EDEEC540DC9}"/>
              </a:ext>
            </a:extLst>
          </p:cNvPr>
          <p:cNvSpPr>
            <a:spLocks noGrp="1"/>
          </p:cNvSpPr>
          <p:nvPr>
            <p:ph type="sldNum" sz="quarter" idx="12"/>
          </p:nvPr>
        </p:nvSpPr>
        <p:spPr/>
        <p:txBody>
          <a:bodyPr/>
          <a:lstStyle/>
          <a:p>
            <a:fld id="{6BB0BC0E-7CB7-4E31-B50F-616A789ABB27}" type="slidenum">
              <a:rPr lang="en-CA" smtClean="0"/>
              <a:t>19</a:t>
            </a:fld>
            <a:endParaRPr lang="en-CA"/>
          </a:p>
        </p:txBody>
      </p:sp>
      <p:sp>
        <p:nvSpPr>
          <p:cNvPr id="5" name="Text Placeholder 4">
            <a:extLst>
              <a:ext uri="{FF2B5EF4-FFF2-40B4-BE49-F238E27FC236}">
                <a16:creationId xmlns:a16="http://schemas.microsoft.com/office/drawing/2014/main" id="{936A1AD7-DD75-6B97-08D4-53A3179FAB5A}"/>
              </a:ext>
            </a:extLst>
          </p:cNvPr>
          <p:cNvSpPr>
            <a:spLocks noGrp="1"/>
          </p:cNvSpPr>
          <p:nvPr>
            <p:ph type="body" sz="quarter" idx="13"/>
          </p:nvPr>
        </p:nvSpPr>
        <p:spPr/>
        <p:txBody>
          <a:bodyPr/>
          <a:lstStyle/>
          <a:p>
            <a:r>
              <a:rPr lang="en-US"/>
              <a:t>Our approach</a:t>
            </a:r>
            <a:endParaRPr lang="en-CA"/>
          </a:p>
        </p:txBody>
      </p:sp>
    </p:spTree>
    <p:extLst>
      <p:ext uri="{BB962C8B-B14F-4D97-AF65-F5344CB8AC3E}">
        <p14:creationId xmlns:p14="http://schemas.microsoft.com/office/powerpoint/2010/main" val="21038003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rrow: Down 8">
            <a:extLst>
              <a:ext uri="{FF2B5EF4-FFF2-40B4-BE49-F238E27FC236}">
                <a16:creationId xmlns:a16="http://schemas.microsoft.com/office/drawing/2014/main" id="{ABEC4922-6CE4-57C2-BA97-8B894AB6F816}"/>
              </a:ext>
            </a:extLst>
          </p:cNvPr>
          <p:cNvSpPr/>
          <p:nvPr/>
        </p:nvSpPr>
        <p:spPr>
          <a:xfrm>
            <a:off x="2811954" y="3576544"/>
            <a:ext cx="484632" cy="593761"/>
          </a:xfrm>
          <a:prstGeom prst="downArrow">
            <a:avLst>
              <a:gd name="adj1" fmla="val 50000"/>
              <a:gd name="adj2" fmla="val 65009"/>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Arrow: Down 7">
            <a:extLst>
              <a:ext uri="{FF2B5EF4-FFF2-40B4-BE49-F238E27FC236}">
                <a16:creationId xmlns:a16="http://schemas.microsoft.com/office/drawing/2014/main" id="{F6254D4F-AE9D-9905-9FD6-E09494646101}"/>
              </a:ext>
            </a:extLst>
          </p:cNvPr>
          <p:cNvSpPr/>
          <p:nvPr/>
        </p:nvSpPr>
        <p:spPr>
          <a:xfrm>
            <a:off x="2811954" y="2395474"/>
            <a:ext cx="484632" cy="593761"/>
          </a:xfrm>
          <a:prstGeom prst="downArrow">
            <a:avLst>
              <a:gd name="adj1" fmla="val 50000"/>
              <a:gd name="adj2" fmla="val 65009"/>
            </a:avLst>
          </a:prstGeom>
          <a:solidFill>
            <a:schemeClr val="accent4">
              <a:lumMod val="40000"/>
              <a:lumOff val="60000"/>
            </a:schemeClr>
          </a:solidFill>
          <a:ln>
            <a:solidFill>
              <a:schemeClr val="accent4">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8934DFD1-B651-9FAC-0C75-F3DFCDCE8353}"/>
              </a:ext>
            </a:extLst>
          </p:cNvPr>
          <p:cNvSpPr>
            <a:spLocks noGrp="1"/>
          </p:cNvSpPr>
          <p:nvPr>
            <p:ph type="title"/>
          </p:nvPr>
        </p:nvSpPr>
        <p:spPr/>
        <p:txBody>
          <a:bodyPr>
            <a:normAutofit/>
          </a:bodyPr>
          <a:lstStyle/>
          <a:p>
            <a:r>
              <a:rPr lang="en-US"/>
              <a:t>What makes special teams special?</a:t>
            </a:r>
            <a:endParaRPr lang="en-CA"/>
          </a:p>
        </p:txBody>
      </p:sp>
      <p:sp>
        <p:nvSpPr>
          <p:cNvPr id="6" name="Content Placeholder 5">
            <a:extLst>
              <a:ext uri="{FF2B5EF4-FFF2-40B4-BE49-F238E27FC236}">
                <a16:creationId xmlns:a16="http://schemas.microsoft.com/office/drawing/2014/main" id="{9737DCEC-C8CB-8CE8-5124-3FD35B8A4834}"/>
              </a:ext>
            </a:extLst>
          </p:cNvPr>
          <p:cNvSpPr>
            <a:spLocks noGrp="1"/>
          </p:cNvSpPr>
          <p:nvPr>
            <p:ph idx="1"/>
          </p:nvPr>
        </p:nvSpPr>
        <p:spPr>
          <a:xfrm>
            <a:off x="843189" y="1860165"/>
            <a:ext cx="4428492" cy="535309"/>
          </a:xfrm>
          <a:ln w="38100">
            <a:solidFill>
              <a:schemeClr val="accent1"/>
            </a:solidFill>
          </a:ln>
        </p:spPr>
        <p:txBody>
          <a:bodyPr anchor="ctr"/>
          <a:lstStyle/>
          <a:p>
            <a:pPr marL="0" indent="0" algn="ctr">
              <a:buNone/>
            </a:pPr>
            <a:r>
              <a:rPr lang="en-US"/>
              <a:t>Fewer defenders</a:t>
            </a:r>
          </a:p>
        </p:txBody>
      </p:sp>
      <p:sp>
        <p:nvSpPr>
          <p:cNvPr id="4" name="Slide Number Placeholder 3">
            <a:extLst>
              <a:ext uri="{FF2B5EF4-FFF2-40B4-BE49-F238E27FC236}">
                <a16:creationId xmlns:a16="http://schemas.microsoft.com/office/drawing/2014/main" id="{39CC20D0-6226-F65E-0F88-6C66CE1E296F}"/>
              </a:ext>
            </a:extLst>
          </p:cNvPr>
          <p:cNvSpPr>
            <a:spLocks noGrp="1"/>
          </p:cNvSpPr>
          <p:nvPr>
            <p:ph type="sldNum" sz="quarter" idx="12"/>
          </p:nvPr>
        </p:nvSpPr>
        <p:spPr/>
        <p:txBody>
          <a:bodyPr/>
          <a:lstStyle/>
          <a:p>
            <a:fld id="{6BB0BC0E-7CB7-4E31-B50F-616A789ABB27}" type="slidenum">
              <a:rPr lang="en-CA" smtClean="0"/>
              <a:t>2</a:t>
            </a:fld>
            <a:endParaRPr lang="en-CA"/>
          </a:p>
        </p:txBody>
      </p:sp>
      <p:sp>
        <p:nvSpPr>
          <p:cNvPr id="3" name="Content Placeholder 5">
            <a:extLst>
              <a:ext uri="{FF2B5EF4-FFF2-40B4-BE49-F238E27FC236}">
                <a16:creationId xmlns:a16="http://schemas.microsoft.com/office/drawing/2014/main" id="{55018852-439C-1723-0655-8DE5CFFAA52A}"/>
              </a:ext>
            </a:extLst>
          </p:cNvPr>
          <p:cNvSpPr txBox="1">
            <a:spLocks/>
          </p:cNvSpPr>
          <p:nvPr/>
        </p:nvSpPr>
        <p:spPr>
          <a:xfrm>
            <a:off x="840024" y="2989235"/>
            <a:ext cx="4428492" cy="594157"/>
          </a:xfrm>
          <a:prstGeom prst="rect">
            <a:avLst/>
          </a:prstGeom>
          <a:ln w="38100">
            <a:solidFill>
              <a:schemeClr val="accent1"/>
            </a:solidFill>
          </a:ln>
        </p:spPr>
        <p:txBody>
          <a:bodyPr vert="horz" lIns="91440" tIns="45720" rIns="91440" bIns="45720" rtlCol="0" anchor="ctr">
            <a:no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a:t>More time and space</a:t>
            </a:r>
          </a:p>
        </p:txBody>
      </p:sp>
      <p:sp>
        <p:nvSpPr>
          <p:cNvPr id="7" name="Content Placeholder 5">
            <a:extLst>
              <a:ext uri="{FF2B5EF4-FFF2-40B4-BE49-F238E27FC236}">
                <a16:creationId xmlns:a16="http://schemas.microsoft.com/office/drawing/2014/main" id="{4E535F12-C3E6-9CE9-A184-70D269FFD5B3}"/>
              </a:ext>
            </a:extLst>
          </p:cNvPr>
          <p:cNvSpPr txBox="1">
            <a:spLocks/>
          </p:cNvSpPr>
          <p:nvPr/>
        </p:nvSpPr>
        <p:spPr>
          <a:xfrm>
            <a:off x="840024" y="4177065"/>
            <a:ext cx="4428492" cy="548079"/>
          </a:xfrm>
          <a:prstGeom prst="rect">
            <a:avLst/>
          </a:prstGeom>
          <a:ln w="38100">
            <a:solidFill>
              <a:schemeClr val="accent1"/>
            </a:solidFill>
          </a:ln>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a:t>Increased scoring rates</a:t>
            </a:r>
          </a:p>
        </p:txBody>
      </p:sp>
      <p:pic>
        <p:nvPicPr>
          <p:cNvPr id="11" name="Picture 10" descr="Chart, bar chart&#10;&#10;Description automatically generated">
            <a:extLst>
              <a:ext uri="{FF2B5EF4-FFF2-40B4-BE49-F238E27FC236}">
                <a16:creationId xmlns:a16="http://schemas.microsoft.com/office/drawing/2014/main" id="{1129A0B0-84E4-5017-A92C-5354B1611C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0016" y="1048199"/>
            <a:ext cx="4941428" cy="5009093"/>
          </a:xfrm>
          <a:prstGeom prst="rect">
            <a:avLst/>
          </a:prstGeom>
        </p:spPr>
      </p:pic>
    </p:spTree>
    <p:extLst>
      <p:ext uri="{BB962C8B-B14F-4D97-AF65-F5344CB8AC3E}">
        <p14:creationId xmlns:p14="http://schemas.microsoft.com/office/powerpoint/2010/main" val="342679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bg/>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6" grpId="0" uiExpand="1" build="p" animBg="1"/>
      <p:bldP spid="3" grpId="0" animBg="1"/>
      <p:bldP spid="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C54436-B56A-0B3E-B689-D36305A32A7D}"/>
              </a:ext>
            </a:extLst>
          </p:cNvPr>
          <p:cNvSpPr>
            <a:spLocks noGrp="1"/>
          </p:cNvSpPr>
          <p:nvPr>
            <p:ph type="title"/>
          </p:nvPr>
        </p:nvSpPr>
        <p:spPr/>
        <p:txBody>
          <a:bodyPr/>
          <a:lstStyle/>
          <a:p>
            <a:r>
              <a:rPr lang="en-US"/>
              <a:t>Uniquely Allocating Roles</a:t>
            </a:r>
            <a:endParaRPr lang="en-CA"/>
          </a:p>
        </p:txBody>
      </p:sp>
      <p:sp>
        <p:nvSpPr>
          <p:cNvPr id="3" name="Content Placeholder 2">
            <a:extLst>
              <a:ext uri="{FF2B5EF4-FFF2-40B4-BE49-F238E27FC236}">
                <a16:creationId xmlns:a16="http://schemas.microsoft.com/office/drawing/2014/main" id="{62366DB6-7CDB-D4F0-C064-616CC491B619}"/>
              </a:ext>
            </a:extLst>
          </p:cNvPr>
          <p:cNvSpPr>
            <a:spLocks noGrp="1"/>
          </p:cNvSpPr>
          <p:nvPr>
            <p:ph idx="1"/>
          </p:nvPr>
        </p:nvSpPr>
        <p:spPr>
          <a:xfrm>
            <a:off x="212326" y="1381380"/>
            <a:ext cx="5068855" cy="4751548"/>
          </a:xfrm>
        </p:spPr>
        <p:txBody>
          <a:bodyPr>
            <a:normAutofit/>
          </a:bodyPr>
          <a:lstStyle/>
          <a:p>
            <a:r>
              <a:rPr lang="en-US" sz="2400"/>
              <a:t>Linear assignment problem is formulated by determining the cost of allocating a role to a player [1, 2].</a:t>
            </a:r>
          </a:p>
          <a:p>
            <a:r>
              <a:rPr lang="en-US" sz="2400"/>
              <a:t>The cost is computed using</a:t>
            </a:r>
          </a:p>
          <a:p>
            <a:pPr lvl="1"/>
            <a:r>
              <a:rPr lang="en-US"/>
              <a:t>the location of the player,</a:t>
            </a:r>
          </a:p>
          <a:p>
            <a:pPr lvl="1"/>
            <a:r>
              <a:rPr lang="en-US"/>
              <a:t>how frequently the player was observed in each role.</a:t>
            </a:r>
          </a:p>
          <a:p>
            <a:r>
              <a:rPr lang="en-US" sz="2400"/>
              <a:t>These quantities are available from the </a:t>
            </a:r>
            <a:r>
              <a:rPr lang="en-US" sz="2400" b="1"/>
              <a:t>basis and weight matrices</a:t>
            </a:r>
            <a:r>
              <a:rPr lang="en-US" sz="2400"/>
              <a:t>.</a:t>
            </a:r>
            <a:endParaRPr lang="en-CA" sz="2400"/>
          </a:p>
        </p:txBody>
      </p:sp>
      <p:sp>
        <p:nvSpPr>
          <p:cNvPr id="4" name="Slide Number Placeholder 3">
            <a:extLst>
              <a:ext uri="{FF2B5EF4-FFF2-40B4-BE49-F238E27FC236}">
                <a16:creationId xmlns:a16="http://schemas.microsoft.com/office/drawing/2014/main" id="{05168EA9-7EBD-27EE-A8D0-15D211755AC3}"/>
              </a:ext>
            </a:extLst>
          </p:cNvPr>
          <p:cNvSpPr>
            <a:spLocks noGrp="1"/>
          </p:cNvSpPr>
          <p:nvPr>
            <p:ph type="sldNum" sz="quarter" idx="12"/>
          </p:nvPr>
        </p:nvSpPr>
        <p:spPr/>
        <p:txBody>
          <a:bodyPr/>
          <a:lstStyle/>
          <a:p>
            <a:fld id="{6BB0BC0E-7CB7-4E31-B50F-616A789ABB27}" type="slidenum">
              <a:rPr lang="en-CA" smtClean="0"/>
              <a:t>20</a:t>
            </a:fld>
            <a:endParaRPr lang="en-CA"/>
          </a:p>
        </p:txBody>
      </p:sp>
      <p:pic>
        <p:nvPicPr>
          <p:cNvPr id="7" name="Picture 6" descr="Diagram&#10;&#10;Description automatically generated with low confidence">
            <a:extLst>
              <a:ext uri="{FF2B5EF4-FFF2-40B4-BE49-F238E27FC236}">
                <a16:creationId xmlns:a16="http://schemas.microsoft.com/office/drawing/2014/main" id="{17C26215-E97D-9C63-E445-DF2D5ABEB02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53088" y="917427"/>
            <a:ext cx="3659436" cy="4233681"/>
          </a:xfrm>
          <a:prstGeom prst="rect">
            <a:avLst/>
          </a:prstGeom>
        </p:spPr>
      </p:pic>
      <p:pic>
        <p:nvPicPr>
          <p:cNvPr id="9" name="Picture 8" descr="Diagram&#10;&#10;Description automatically generated">
            <a:extLst>
              <a:ext uri="{FF2B5EF4-FFF2-40B4-BE49-F238E27FC236}">
                <a16:creationId xmlns:a16="http://schemas.microsoft.com/office/drawing/2014/main" id="{918C98DE-9417-4CE9-E7CC-407A931315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0167" y="910184"/>
            <a:ext cx="3659436" cy="4233681"/>
          </a:xfrm>
          <a:prstGeom prst="rect">
            <a:avLst/>
          </a:prstGeom>
        </p:spPr>
      </p:pic>
      <p:pic>
        <p:nvPicPr>
          <p:cNvPr id="11" name="Picture 10">
            <a:extLst>
              <a:ext uri="{FF2B5EF4-FFF2-40B4-BE49-F238E27FC236}">
                <a16:creationId xmlns:a16="http://schemas.microsoft.com/office/drawing/2014/main" id="{E6A5738D-922C-CC2F-4E30-2DA963883B0D}"/>
              </a:ext>
            </a:extLst>
          </p:cNvPr>
          <p:cNvPicPr>
            <a:picLocks noChangeAspect="1"/>
          </p:cNvPicPr>
          <p:nvPr/>
        </p:nvPicPr>
        <p:blipFill>
          <a:blip r:embed="rId4"/>
          <a:stretch>
            <a:fillRect/>
          </a:stretch>
        </p:blipFill>
        <p:spPr>
          <a:xfrm>
            <a:off x="5627948" y="1412776"/>
            <a:ext cx="1674674" cy="1741418"/>
          </a:xfrm>
          <a:prstGeom prst="rect">
            <a:avLst/>
          </a:prstGeom>
          <a:ln w="28575">
            <a:solidFill>
              <a:schemeClr val="tx1"/>
            </a:solidFill>
          </a:ln>
        </p:spPr>
      </p:pic>
      <p:cxnSp>
        <p:nvCxnSpPr>
          <p:cNvPr id="15" name="Straight Arrow Connector 14">
            <a:extLst>
              <a:ext uri="{FF2B5EF4-FFF2-40B4-BE49-F238E27FC236}">
                <a16:creationId xmlns:a16="http://schemas.microsoft.com/office/drawing/2014/main" id="{C0491027-EA58-2217-7D5A-1F0D14218983}"/>
              </a:ext>
            </a:extLst>
          </p:cNvPr>
          <p:cNvCxnSpPr>
            <a:cxnSpLocks/>
            <a:stCxn id="11" idx="3"/>
          </p:cNvCxnSpPr>
          <p:nvPr/>
        </p:nvCxnSpPr>
        <p:spPr>
          <a:xfrm>
            <a:off x="7302622" y="2283485"/>
            <a:ext cx="458807" cy="49744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9" name="Picture 18">
            <a:extLst>
              <a:ext uri="{FF2B5EF4-FFF2-40B4-BE49-F238E27FC236}">
                <a16:creationId xmlns:a16="http://schemas.microsoft.com/office/drawing/2014/main" id="{C70F1004-B80C-AE08-04E9-990083E21992}"/>
              </a:ext>
            </a:extLst>
          </p:cNvPr>
          <p:cNvPicPr>
            <a:picLocks noChangeAspect="1"/>
          </p:cNvPicPr>
          <p:nvPr/>
        </p:nvPicPr>
        <p:blipFill>
          <a:blip r:embed="rId5"/>
          <a:stretch>
            <a:fillRect/>
          </a:stretch>
        </p:blipFill>
        <p:spPr>
          <a:xfrm>
            <a:off x="8965763" y="4401108"/>
            <a:ext cx="1693858" cy="1755904"/>
          </a:xfrm>
          <a:prstGeom prst="rect">
            <a:avLst/>
          </a:prstGeom>
          <a:ln w="28575">
            <a:solidFill>
              <a:schemeClr val="tx1"/>
            </a:solidFill>
          </a:ln>
        </p:spPr>
      </p:pic>
      <p:cxnSp>
        <p:nvCxnSpPr>
          <p:cNvPr id="21" name="Straight Arrow Connector 20">
            <a:extLst>
              <a:ext uri="{FF2B5EF4-FFF2-40B4-BE49-F238E27FC236}">
                <a16:creationId xmlns:a16="http://schemas.microsoft.com/office/drawing/2014/main" id="{B19CD9A8-D8B4-F876-E553-565CBDE493FD}"/>
              </a:ext>
            </a:extLst>
          </p:cNvPr>
          <p:cNvCxnSpPr>
            <a:cxnSpLocks/>
            <a:stCxn id="19" idx="0"/>
          </p:cNvCxnSpPr>
          <p:nvPr/>
        </p:nvCxnSpPr>
        <p:spPr>
          <a:xfrm flipH="1" flipV="1">
            <a:off x="9489621" y="3717032"/>
            <a:ext cx="323071" cy="6840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5" name="Picture 24">
            <a:extLst>
              <a:ext uri="{FF2B5EF4-FFF2-40B4-BE49-F238E27FC236}">
                <a16:creationId xmlns:a16="http://schemas.microsoft.com/office/drawing/2014/main" id="{04779246-C8A8-4FA8-D521-87A99EC0201B}"/>
              </a:ext>
            </a:extLst>
          </p:cNvPr>
          <p:cNvPicPr>
            <a:picLocks noChangeAspect="1"/>
          </p:cNvPicPr>
          <p:nvPr/>
        </p:nvPicPr>
        <p:blipFill>
          <a:blip r:embed="rId6"/>
          <a:stretch>
            <a:fillRect/>
          </a:stretch>
        </p:blipFill>
        <p:spPr>
          <a:xfrm>
            <a:off x="10173697" y="487381"/>
            <a:ext cx="1674674" cy="1787998"/>
          </a:xfrm>
          <a:prstGeom prst="rect">
            <a:avLst/>
          </a:prstGeom>
          <a:ln w="28575">
            <a:solidFill>
              <a:schemeClr val="tx1"/>
            </a:solidFill>
          </a:ln>
        </p:spPr>
      </p:pic>
      <p:cxnSp>
        <p:nvCxnSpPr>
          <p:cNvPr id="27" name="Straight Arrow Connector 26">
            <a:extLst>
              <a:ext uri="{FF2B5EF4-FFF2-40B4-BE49-F238E27FC236}">
                <a16:creationId xmlns:a16="http://schemas.microsoft.com/office/drawing/2014/main" id="{793DBBB1-5814-DF34-EFDE-297344266256}"/>
              </a:ext>
            </a:extLst>
          </p:cNvPr>
          <p:cNvCxnSpPr>
            <a:cxnSpLocks/>
            <a:stCxn id="25" idx="1"/>
          </p:cNvCxnSpPr>
          <p:nvPr/>
        </p:nvCxnSpPr>
        <p:spPr>
          <a:xfrm flipH="1">
            <a:off x="9165585" y="1381380"/>
            <a:ext cx="1008112" cy="325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TextBox 29">
            <a:extLst>
              <a:ext uri="{FF2B5EF4-FFF2-40B4-BE49-F238E27FC236}">
                <a16:creationId xmlns:a16="http://schemas.microsoft.com/office/drawing/2014/main" id="{705090B7-3AFE-6FF3-93CC-395BBC39260F}"/>
              </a:ext>
            </a:extLst>
          </p:cNvPr>
          <p:cNvSpPr txBox="1"/>
          <p:nvPr/>
        </p:nvSpPr>
        <p:spPr>
          <a:xfrm>
            <a:off x="189807" y="5891022"/>
            <a:ext cx="7920880" cy="797178"/>
          </a:xfrm>
          <a:prstGeom prst="rect">
            <a:avLst/>
          </a:prstGeom>
        </p:spPr>
        <p:txBody>
          <a:bodyPr vert="horz" wrap="square" lIns="91440" tIns="45720" rIns="91440" bIns="45720" rtlCol="0" anchor="ctr">
            <a:normAutofit fontScale="92500"/>
          </a:bodyPr>
          <a:lstStyle/>
          <a:p>
            <a:pPr>
              <a:spcBef>
                <a:spcPts val="0"/>
              </a:spcBef>
              <a:spcAft>
                <a:spcPts val="0"/>
              </a:spcAft>
            </a:pPr>
            <a:r>
              <a:rPr lang="en-CA" sz="1100">
                <a:effectLst/>
                <a:latin typeface="Microsoft YaHei UI Light" panose="020B0502040204020203" pitchFamily="34" charset="-122"/>
                <a:ea typeface="Microsoft YaHei UI Light" panose="020B0502040204020203" pitchFamily="34" charset="-122"/>
              </a:rPr>
              <a:t>[1] P. Lucey, A. </a:t>
            </a:r>
            <a:r>
              <a:rPr lang="en-CA" sz="1100" err="1">
                <a:effectLst/>
                <a:latin typeface="Microsoft YaHei UI Light" panose="020B0502040204020203" pitchFamily="34" charset="-122"/>
                <a:ea typeface="Microsoft YaHei UI Light" panose="020B0502040204020203" pitchFamily="34" charset="-122"/>
              </a:rPr>
              <a:t>Bialkowski</a:t>
            </a:r>
            <a:r>
              <a:rPr lang="en-CA" sz="1100">
                <a:effectLst/>
                <a:latin typeface="Microsoft YaHei UI Light" panose="020B0502040204020203" pitchFamily="34" charset="-122"/>
                <a:ea typeface="Microsoft YaHei UI Light" panose="020B0502040204020203" pitchFamily="34" charset="-122"/>
              </a:rPr>
              <a:t>, P. </a:t>
            </a:r>
            <a:r>
              <a:rPr lang="en-CA" sz="1100" err="1">
                <a:effectLst/>
                <a:latin typeface="Microsoft YaHei UI Light" panose="020B0502040204020203" pitchFamily="34" charset="-122"/>
                <a:ea typeface="Microsoft YaHei UI Light" panose="020B0502040204020203" pitchFamily="34" charset="-122"/>
              </a:rPr>
              <a:t>Carr</a:t>
            </a:r>
            <a:r>
              <a:rPr lang="en-CA" sz="1100">
                <a:effectLst/>
                <a:latin typeface="Microsoft YaHei UI Light" panose="020B0502040204020203" pitchFamily="34" charset="-122"/>
                <a:ea typeface="Microsoft YaHei UI Light" panose="020B0502040204020203" pitchFamily="34" charset="-122"/>
              </a:rPr>
              <a:t>, S. Morgan, I. Matthews, and Y. Sheikh, “Representing and Discovering Adversarial Team Behaviors Using Player Roles,” in </a:t>
            </a:r>
            <a:r>
              <a:rPr lang="en-CA" sz="1100" i="1">
                <a:effectLst/>
                <a:latin typeface="Microsoft YaHei UI Light" panose="020B0502040204020203" pitchFamily="34" charset="-122"/>
                <a:ea typeface="Microsoft YaHei UI Light" panose="020B0502040204020203" pitchFamily="34" charset="-122"/>
              </a:rPr>
              <a:t>Proc. 2013 IEEE Conf. on Computer Vision and Pattern Recognition (CVPR)</a:t>
            </a:r>
            <a:r>
              <a:rPr lang="en-CA" sz="1100">
                <a:effectLst/>
                <a:latin typeface="Microsoft YaHei UI Light" panose="020B0502040204020203" pitchFamily="34" charset="-122"/>
                <a:ea typeface="Microsoft YaHei UI Light" panose="020B0502040204020203" pitchFamily="34" charset="-122"/>
              </a:rPr>
              <a:t>, 2013, pp. 2706–2713.</a:t>
            </a:r>
            <a:endParaRPr lang="en-US" sz="1100">
              <a:effectLst/>
            </a:endParaRPr>
          </a:p>
          <a:p>
            <a:pPr>
              <a:spcBef>
                <a:spcPts val="0"/>
              </a:spcBef>
              <a:spcAft>
                <a:spcPts val="0"/>
              </a:spcAft>
            </a:pPr>
            <a:r>
              <a:rPr lang="en-US" sz="1100">
                <a:effectLst/>
                <a:latin typeface="Microsoft YaHei UI Light" panose="020B0502040204020203" pitchFamily="34" charset="-122"/>
                <a:ea typeface="Microsoft YaHei UI Light" panose="020B0502040204020203" pitchFamily="34" charset="-122"/>
              </a:rPr>
              <a:t>[2] H. W. Kuhn, “The Hungarian Method for the Assignment Problem,” </a:t>
            </a:r>
            <a:r>
              <a:rPr lang="en-US" sz="1100" i="1">
                <a:effectLst/>
                <a:latin typeface="Microsoft YaHei UI Light" panose="020B0502040204020203" pitchFamily="34" charset="-122"/>
                <a:ea typeface="Microsoft YaHei UI Light" panose="020B0502040204020203" pitchFamily="34" charset="-122"/>
              </a:rPr>
              <a:t>Naval Research Logistics </a:t>
            </a:r>
            <a:r>
              <a:rPr lang="en-US" sz="1100" i="1" err="1">
                <a:effectLst/>
                <a:latin typeface="Microsoft YaHei UI Light" panose="020B0502040204020203" pitchFamily="34" charset="-122"/>
                <a:ea typeface="Microsoft YaHei UI Light" panose="020B0502040204020203" pitchFamily="34" charset="-122"/>
              </a:rPr>
              <a:t>Quaterly</a:t>
            </a:r>
            <a:r>
              <a:rPr lang="en-US" sz="1100">
                <a:effectLst/>
                <a:latin typeface="Microsoft YaHei UI Light" panose="020B0502040204020203" pitchFamily="34" charset="-122"/>
                <a:ea typeface="Microsoft YaHei UI Light" panose="020B0502040204020203" pitchFamily="34" charset="-122"/>
              </a:rPr>
              <a:t>, vol. 2, no. 1–2, pp. 83–97, 1955.</a:t>
            </a:r>
          </a:p>
          <a:p>
            <a:pPr>
              <a:spcBef>
                <a:spcPts val="0"/>
              </a:spcBef>
              <a:spcAft>
                <a:spcPts val="0"/>
              </a:spcAft>
            </a:pPr>
            <a:endParaRPr lang="en-CA" sz="1100">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3803047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childTnLst>
                                </p:cTn>
                              </p:par>
                              <p:par>
                                <p:cTn id="10" presetID="1" presetClass="entr" presetSubtype="0" fill="hold" nodeType="with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1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8531-D175-0034-B9D4-116C4F2D1799}"/>
              </a:ext>
            </a:extLst>
          </p:cNvPr>
          <p:cNvSpPr>
            <a:spLocks noGrp="1"/>
          </p:cNvSpPr>
          <p:nvPr>
            <p:ph type="title"/>
          </p:nvPr>
        </p:nvSpPr>
        <p:spPr/>
        <p:txBody>
          <a:bodyPr/>
          <a:lstStyle/>
          <a:p>
            <a:r>
              <a:rPr lang="en-US"/>
              <a:t>Power Play Formations</a:t>
            </a:r>
            <a:endParaRPr lang="en-CA"/>
          </a:p>
        </p:txBody>
      </p:sp>
      <p:sp>
        <p:nvSpPr>
          <p:cNvPr id="4" name="Slide Number Placeholder 3">
            <a:extLst>
              <a:ext uri="{FF2B5EF4-FFF2-40B4-BE49-F238E27FC236}">
                <a16:creationId xmlns:a16="http://schemas.microsoft.com/office/drawing/2014/main" id="{8ABE4358-5B9E-F9FB-96D7-910D1C767FE9}"/>
              </a:ext>
            </a:extLst>
          </p:cNvPr>
          <p:cNvSpPr>
            <a:spLocks noGrp="1"/>
          </p:cNvSpPr>
          <p:nvPr>
            <p:ph type="sldNum" sz="quarter" idx="12"/>
          </p:nvPr>
        </p:nvSpPr>
        <p:spPr/>
        <p:txBody>
          <a:bodyPr/>
          <a:lstStyle/>
          <a:p>
            <a:fld id="{6BB0BC0E-7CB7-4E31-B50F-616A789ABB27}" type="slidenum">
              <a:rPr lang="en-CA" smtClean="0"/>
              <a:t>21</a:t>
            </a:fld>
            <a:endParaRPr lang="en-CA"/>
          </a:p>
        </p:txBody>
      </p:sp>
      <p:sp>
        <p:nvSpPr>
          <p:cNvPr id="5" name="Text Placeholder 4">
            <a:extLst>
              <a:ext uri="{FF2B5EF4-FFF2-40B4-BE49-F238E27FC236}">
                <a16:creationId xmlns:a16="http://schemas.microsoft.com/office/drawing/2014/main" id="{0C34F01D-FD57-4DEA-0213-26FAE40C7D59}"/>
              </a:ext>
            </a:extLst>
          </p:cNvPr>
          <p:cNvSpPr>
            <a:spLocks noGrp="1"/>
          </p:cNvSpPr>
          <p:nvPr>
            <p:ph type="body" sz="quarter" idx="13"/>
          </p:nvPr>
        </p:nvSpPr>
        <p:spPr/>
        <p:txBody>
          <a:bodyPr/>
          <a:lstStyle/>
          <a:p>
            <a:r>
              <a:rPr lang="en-US"/>
              <a:t>Most observed formations</a:t>
            </a:r>
            <a:endParaRPr lang="en-CA"/>
          </a:p>
        </p:txBody>
      </p:sp>
      <p:pic>
        <p:nvPicPr>
          <p:cNvPr id="6" name="Picture 5" descr="Graphical user interface&#10;&#10;Description automatically generated with medium confidence">
            <a:extLst>
              <a:ext uri="{FF2B5EF4-FFF2-40B4-BE49-F238E27FC236}">
                <a16:creationId xmlns:a16="http://schemas.microsoft.com/office/drawing/2014/main" id="{7E163E20-258D-B0FC-FECF-30DFE460C4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1401945"/>
            <a:ext cx="10515600" cy="4774683"/>
          </a:xfrm>
          <a:prstGeom prst="rect">
            <a:avLst/>
          </a:prstGeom>
        </p:spPr>
      </p:pic>
    </p:spTree>
    <p:extLst>
      <p:ext uri="{BB962C8B-B14F-4D97-AF65-F5344CB8AC3E}">
        <p14:creationId xmlns:p14="http://schemas.microsoft.com/office/powerpoint/2010/main" val="42873223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548531-D175-0034-B9D4-116C4F2D1799}"/>
              </a:ext>
            </a:extLst>
          </p:cNvPr>
          <p:cNvSpPr>
            <a:spLocks noGrp="1"/>
          </p:cNvSpPr>
          <p:nvPr>
            <p:ph type="title"/>
          </p:nvPr>
        </p:nvSpPr>
        <p:spPr/>
        <p:txBody>
          <a:bodyPr/>
          <a:lstStyle/>
          <a:p>
            <a:r>
              <a:rPr lang="en-US"/>
              <a:t>Penalty Kill Formations</a:t>
            </a:r>
            <a:endParaRPr lang="en-CA"/>
          </a:p>
        </p:txBody>
      </p:sp>
      <p:sp>
        <p:nvSpPr>
          <p:cNvPr id="4" name="Slide Number Placeholder 3">
            <a:extLst>
              <a:ext uri="{FF2B5EF4-FFF2-40B4-BE49-F238E27FC236}">
                <a16:creationId xmlns:a16="http://schemas.microsoft.com/office/drawing/2014/main" id="{8ABE4358-5B9E-F9FB-96D7-910D1C767FE9}"/>
              </a:ext>
            </a:extLst>
          </p:cNvPr>
          <p:cNvSpPr>
            <a:spLocks noGrp="1"/>
          </p:cNvSpPr>
          <p:nvPr>
            <p:ph type="sldNum" sz="quarter" idx="12"/>
          </p:nvPr>
        </p:nvSpPr>
        <p:spPr/>
        <p:txBody>
          <a:bodyPr/>
          <a:lstStyle/>
          <a:p>
            <a:fld id="{6BB0BC0E-7CB7-4E31-B50F-616A789ABB27}" type="slidenum">
              <a:rPr lang="en-CA" smtClean="0"/>
              <a:t>22</a:t>
            </a:fld>
            <a:endParaRPr lang="en-CA"/>
          </a:p>
        </p:txBody>
      </p:sp>
      <p:sp>
        <p:nvSpPr>
          <p:cNvPr id="5" name="Text Placeholder 4">
            <a:extLst>
              <a:ext uri="{FF2B5EF4-FFF2-40B4-BE49-F238E27FC236}">
                <a16:creationId xmlns:a16="http://schemas.microsoft.com/office/drawing/2014/main" id="{0C34F01D-FD57-4DEA-0213-26FAE40C7D59}"/>
              </a:ext>
            </a:extLst>
          </p:cNvPr>
          <p:cNvSpPr>
            <a:spLocks noGrp="1"/>
          </p:cNvSpPr>
          <p:nvPr>
            <p:ph type="body" sz="quarter" idx="13"/>
          </p:nvPr>
        </p:nvSpPr>
        <p:spPr/>
        <p:txBody>
          <a:bodyPr/>
          <a:lstStyle/>
          <a:p>
            <a:r>
              <a:rPr lang="en-US"/>
              <a:t>Most observed formations</a:t>
            </a:r>
            <a:endParaRPr lang="en-CA"/>
          </a:p>
        </p:txBody>
      </p:sp>
      <p:pic>
        <p:nvPicPr>
          <p:cNvPr id="6" name="Picture 5" descr="Calendar&#10;&#10;Description automatically generated with medium confidence">
            <a:extLst>
              <a:ext uri="{FF2B5EF4-FFF2-40B4-BE49-F238E27FC236}">
                <a16:creationId xmlns:a16="http://schemas.microsoft.com/office/drawing/2014/main" id="{3FBBFC8C-5305-A6E5-40D6-B92F7B8B81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33641" y="1288962"/>
            <a:ext cx="10512263" cy="4773168"/>
          </a:xfrm>
          <a:prstGeom prst="rect">
            <a:avLst/>
          </a:prstGeom>
        </p:spPr>
      </p:pic>
    </p:spTree>
    <p:extLst>
      <p:ext uri="{BB962C8B-B14F-4D97-AF65-F5344CB8AC3E}">
        <p14:creationId xmlns:p14="http://schemas.microsoft.com/office/powerpoint/2010/main" val="1848453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6B6F529F-306D-E145-8951-53C454F64B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794" y="1413042"/>
            <a:ext cx="3885550" cy="4478518"/>
          </a:xfrm>
          <a:prstGeom prst="rect">
            <a:avLst/>
          </a:prstGeom>
        </p:spPr>
      </p:pic>
      <p:pic>
        <p:nvPicPr>
          <p:cNvPr id="8" name="Picture 7">
            <a:extLst>
              <a:ext uri="{FF2B5EF4-FFF2-40B4-BE49-F238E27FC236}">
                <a16:creationId xmlns:a16="http://schemas.microsoft.com/office/drawing/2014/main" id="{EB25BB71-EB01-DA52-F100-C9EC435C36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9356" y="1422910"/>
            <a:ext cx="3876988" cy="4468650"/>
          </a:xfrm>
          <a:prstGeom prst="rect">
            <a:avLst/>
          </a:prstGeom>
        </p:spPr>
      </p:pic>
      <p:sp>
        <p:nvSpPr>
          <p:cNvPr id="2" name="Title 1">
            <a:extLst>
              <a:ext uri="{FF2B5EF4-FFF2-40B4-BE49-F238E27FC236}">
                <a16:creationId xmlns:a16="http://schemas.microsoft.com/office/drawing/2014/main" id="{91D4EF21-9381-50F7-9A21-84094795895C}"/>
              </a:ext>
            </a:extLst>
          </p:cNvPr>
          <p:cNvSpPr>
            <a:spLocks noGrp="1"/>
          </p:cNvSpPr>
          <p:nvPr>
            <p:ph type="title"/>
          </p:nvPr>
        </p:nvSpPr>
        <p:spPr/>
        <p:txBody>
          <a:bodyPr/>
          <a:lstStyle/>
          <a:p>
            <a:r>
              <a:rPr lang="en-US"/>
              <a:t>Formations in Game Situations</a:t>
            </a:r>
            <a:endParaRPr lang="en-CA"/>
          </a:p>
        </p:txBody>
      </p:sp>
      <p:pic>
        <p:nvPicPr>
          <p:cNvPr id="6" name="video">
            <a:hlinkClick r:id="" action="ppaction://media"/>
            <a:extLst>
              <a:ext uri="{FF2B5EF4-FFF2-40B4-BE49-F238E27FC236}">
                <a16:creationId xmlns:a16="http://schemas.microsoft.com/office/drawing/2014/main" id="{D3511D35-5CFF-35EA-D2B8-F6A0BC737F6C}"/>
              </a:ext>
            </a:extLst>
          </p:cNvPr>
          <p:cNvPicPr>
            <a:picLocks noGrp="1" noChangeAspect="1"/>
          </p:cNvPicPr>
          <p:nvPr>
            <p:ph idx="1"/>
            <a:videoFile r:link="rId1"/>
            <p:extLst>
              <p:ext uri="{DAA4B4D4-6D71-4841-9C94-3DE7FCFB9230}">
                <p14:media xmlns:p14="http://schemas.microsoft.com/office/powerpoint/2010/main" r:embed="rId2">
                  <p14:trim st="52400" end="70542"/>
                  <p14:bmkLst>
                    <p14:bmk name="Bookmark 3" time="52020.9157"/>
                    <p14:bmk name="Bookmark 5" time="54441.3734"/>
                    <p14:bmk name="Bookmark 2" time="54721.2634"/>
                    <p14:bmk name="Bookmark 1" time="55443"/>
                    <p14:bmk name="Bookmark 4" time="73719.107"/>
                  </p14:bmkLst>
                </p14:media>
              </p:ext>
            </p:extLst>
          </p:nvPr>
        </p:nvPicPr>
        <p:blipFill>
          <a:blip r:embed="rId7"/>
          <a:stretch>
            <a:fillRect/>
          </a:stretch>
        </p:blipFill>
        <p:spPr>
          <a:xfrm>
            <a:off x="4433261" y="1698991"/>
            <a:ext cx="7452828" cy="4192569"/>
          </a:xfrm>
        </p:spPr>
      </p:pic>
      <p:sp>
        <p:nvSpPr>
          <p:cNvPr id="4" name="Slide Number Placeholder 3">
            <a:extLst>
              <a:ext uri="{FF2B5EF4-FFF2-40B4-BE49-F238E27FC236}">
                <a16:creationId xmlns:a16="http://schemas.microsoft.com/office/drawing/2014/main" id="{779B7311-E6E7-65F1-21A9-9ABFF24C53FF}"/>
              </a:ext>
            </a:extLst>
          </p:cNvPr>
          <p:cNvSpPr>
            <a:spLocks noGrp="1"/>
          </p:cNvSpPr>
          <p:nvPr>
            <p:ph type="sldNum" sz="quarter" idx="12"/>
          </p:nvPr>
        </p:nvSpPr>
        <p:spPr/>
        <p:txBody>
          <a:bodyPr/>
          <a:lstStyle/>
          <a:p>
            <a:fld id="{6BB0BC0E-7CB7-4E31-B50F-616A789ABB27}" type="slidenum">
              <a:rPr lang="en-CA" smtClean="0"/>
              <a:t>23</a:t>
            </a:fld>
            <a:endParaRPr lang="en-CA"/>
          </a:p>
        </p:txBody>
      </p:sp>
    </p:spTree>
    <p:extLst>
      <p:ext uri="{BB962C8B-B14F-4D97-AF65-F5344CB8AC3E}">
        <p14:creationId xmlns:p14="http://schemas.microsoft.com/office/powerpoint/2010/main" val="1692517916"/>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0" fill="hold"/>
                                            <p:tgtEl>
                                              <p:spTgt spid="6"/>
                                            </p:tgtEl>
                                          </p:cBhvr>
                                        </p:cmd>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seq concurrent="1" nextAc="seek">
                  <p:cTn id="10" restart="whenNotActive" fill="hold" evtFilter="cancelBubble" nodeType="interactiveSeq">
                    <p:stCondLst>
                      <p:cond evt="onMediaBookmark" delay="0">
                        <p:tgtEl>
                          <p14:bmkTgt spid="6" bmkName="Bookmark 5"/>
                        </p:tgtEl>
                      </p:cond>
                    </p:stCondLst>
                    <p:endSync evt="end" delay="0">
                      <p:rtn val="all"/>
                    </p:endSync>
                    <p:childTnLst>
                      <p:par>
                        <p:cTn id="11" fill="hold">
                          <p:stCondLst>
                            <p:cond delay="0"/>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nextCondLst>
                    <p:cond evt="onMediaBookmark" delay="0">
                      <p:tgtEl>
                        <p14:bmkTgt spid="6" bmkName="Bookmark 5"/>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50" fill="hold"/>
                                            <p:tgtEl>
                                              <p:spTgt spid="6"/>
                                            </p:tgtEl>
                                          </p:cBhvr>
                                        </p:cmd>
                                      </p:childTnLst>
                                    </p:cTn>
                                  </p:par>
                                  <p:par>
                                    <p:cTn id="7" presetID="1" presetClass="exit" presetSubtype="0" fill="hold"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6"/>
                    </p:tgtEl>
                  </p:cMediaNode>
                </p:video>
              </p:childTnLst>
            </p:cTn>
          </p:par>
        </p:tn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D4EF21-9381-50F7-9A21-84094795895C}"/>
              </a:ext>
            </a:extLst>
          </p:cNvPr>
          <p:cNvSpPr>
            <a:spLocks noGrp="1"/>
          </p:cNvSpPr>
          <p:nvPr>
            <p:ph type="title"/>
          </p:nvPr>
        </p:nvSpPr>
        <p:spPr/>
        <p:txBody>
          <a:bodyPr/>
          <a:lstStyle/>
          <a:p>
            <a:r>
              <a:rPr lang="en-US"/>
              <a:t>Formations in Game Situations</a:t>
            </a:r>
            <a:endParaRPr lang="en-CA"/>
          </a:p>
        </p:txBody>
      </p:sp>
      <p:pic>
        <p:nvPicPr>
          <p:cNvPr id="6" name="video">
            <a:hlinkClick r:id="" action="ppaction://media"/>
            <a:extLst>
              <a:ext uri="{FF2B5EF4-FFF2-40B4-BE49-F238E27FC236}">
                <a16:creationId xmlns:a16="http://schemas.microsoft.com/office/drawing/2014/main" id="{D3511D35-5CFF-35EA-D2B8-F6A0BC737F6C}"/>
              </a:ext>
            </a:extLst>
          </p:cNvPr>
          <p:cNvPicPr>
            <a:picLocks noGrp="1" noChangeAspect="1"/>
          </p:cNvPicPr>
          <p:nvPr>
            <p:ph idx="1"/>
            <a:videoFile r:link="rId1"/>
            <p:extLst>
              <p:ext uri="{DAA4B4D4-6D71-4841-9C94-3DE7FCFB9230}">
                <p14:media xmlns:p14="http://schemas.microsoft.com/office/powerpoint/2010/main" r:embed="rId2">
                  <p14:trim st="54450" end="68826"/>
                  <p14:bmkLst>
                    <p14:bmk name="Bookmark 3" time="52020.9157"/>
                    <p14:bmk name="Bookmark 2" time="54721.2634"/>
                    <p14:bmk name="Bookmark 1" time="55443"/>
                    <p14:bmk name="Bookmark 4" time="73719.107"/>
                  </p14:bmkLst>
                </p14:media>
              </p:ext>
            </p:extLst>
          </p:nvPr>
        </p:nvPicPr>
        <p:blipFill>
          <a:blip r:embed="rId5"/>
          <a:stretch>
            <a:fillRect/>
          </a:stretch>
        </p:blipFill>
        <p:spPr>
          <a:xfrm>
            <a:off x="4433261" y="1698991"/>
            <a:ext cx="7452828" cy="4192569"/>
          </a:xfrm>
        </p:spPr>
      </p:pic>
      <p:sp>
        <p:nvSpPr>
          <p:cNvPr id="4" name="Slide Number Placeholder 3">
            <a:extLst>
              <a:ext uri="{FF2B5EF4-FFF2-40B4-BE49-F238E27FC236}">
                <a16:creationId xmlns:a16="http://schemas.microsoft.com/office/drawing/2014/main" id="{779B7311-E6E7-65F1-21A9-9ABFF24C53FF}"/>
              </a:ext>
            </a:extLst>
          </p:cNvPr>
          <p:cNvSpPr>
            <a:spLocks noGrp="1"/>
          </p:cNvSpPr>
          <p:nvPr>
            <p:ph type="sldNum" sz="quarter" idx="12"/>
          </p:nvPr>
        </p:nvSpPr>
        <p:spPr/>
        <p:txBody>
          <a:bodyPr/>
          <a:lstStyle/>
          <a:p>
            <a:fld id="{6BB0BC0E-7CB7-4E31-B50F-616A789ABB27}" type="slidenum">
              <a:rPr lang="en-CA" smtClean="0"/>
              <a:t>24</a:t>
            </a:fld>
            <a:endParaRPr lang="en-CA"/>
          </a:p>
        </p:txBody>
      </p:sp>
    </p:spTree>
    <p:extLst>
      <p:ext uri="{BB962C8B-B14F-4D97-AF65-F5344CB8AC3E}">
        <p14:creationId xmlns:p14="http://schemas.microsoft.com/office/powerpoint/2010/main" val="2350255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1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5FC1-4769-D3B2-569D-61AC576C8EB1}"/>
              </a:ext>
            </a:extLst>
          </p:cNvPr>
          <p:cNvSpPr>
            <a:spLocks noGrp="1"/>
          </p:cNvSpPr>
          <p:nvPr>
            <p:ph type="title"/>
          </p:nvPr>
        </p:nvSpPr>
        <p:spPr/>
        <p:txBody>
          <a:bodyPr/>
          <a:lstStyle/>
          <a:p>
            <a:r>
              <a:rPr lang="en-US"/>
              <a:t>Roles and Formations</a:t>
            </a:r>
            <a:endParaRPr lang="en-CA"/>
          </a:p>
        </p:txBody>
      </p:sp>
      <p:sp>
        <p:nvSpPr>
          <p:cNvPr id="3" name="Content Placeholder 2">
            <a:extLst>
              <a:ext uri="{FF2B5EF4-FFF2-40B4-BE49-F238E27FC236}">
                <a16:creationId xmlns:a16="http://schemas.microsoft.com/office/drawing/2014/main" id="{39DD6893-CB90-2C75-9C86-53068253C658}"/>
              </a:ext>
            </a:extLst>
          </p:cNvPr>
          <p:cNvSpPr>
            <a:spLocks noGrp="1"/>
          </p:cNvSpPr>
          <p:nvPr>
            <p:ph idx="1"/>
          </p:nvPr>
        </p:nvSpPr>
        <p:spPr>
          <a:xfrm>
            <a:off x="838200" y="1450973"/>
            <a:ext cx="10515600" cy="3670215"/>
          </a:xfrm>
        </p:spPr>
        <p:txBody>
          <a:bodyPr/>
          <a:lstStyle/>
          <a:p>
            <a:r>
              <a:rPr lang="en-US">
                <a:solidFill>
                  <a:schemeClr val="bg1">
                    <a:lumMod val="85000"/>
                  </a:schemeClr>
                </a:solidFill>
              </a:rPr>
              <a:t>Identify sequences when the power play is </a:t>
            </a:r>
            <a:r>
              <a:rPr lang="en-US" b="1">
                <a:solidFill>
                  <a:schemeClr val="bg1">
                    <a:lumMod val="85000"/>
                  </a:schemeClr>
                </a:solidFill>
              </a:rPr>
              <a:t>in formation.</a:t>
            </a:r>
            <a:endParaRPr lang="en-US">
              <a:solidFill>
                <a:schemeClr val="bg1">
                  <a:lumMod val="85000"/>
                </a:schemeClr>
              </a:solidFill>
            </a:endParaRPr>
          </a:p>
          <a:p>
            <a:r>
              <a:rPr lang="en-US">
                <a:solidFill>
                  <a:schemeClr val="bg1">
                    <a:lumMod val="85000"/>
                  </a:schemeClr>
                </a:solidFill>
              </a:rPr>
              <a:t>Define roles from data using </a:t>
            </a:r>
            <a:r>
              <a:rPr lang="en-US" b="1">
                <a:solidFill>
                  <a:schemeClr val="bg1">
                    <a:lumMod val="85000"/>
                  </a:schemeClr>
                </a:solidFill>
              </a:rPr>
              <a:t>non-negative matrix factorization</a:t>
            </a:r>
            <a:r>
              <a:rPr lang="en-US">
                <a:solidFill>
                  <a:schemeClr val="bg1">
                    <a:lumMod val="85000"/>
                  </a:schemeClr>
                </a:solidFill>
              </a:rPr>
              <a:t>. </a:t>
            </a:r>
          </a:p>
          <a:p>
            <a:r>
              <a:rPr lang="en-US">
                <a:solidFill>
                  <a:schemeClr val="bg1">
                    <a:lumMod val="85000"/>
                  </a:schemeClr>
                </a:solidFill>
              </a:rPr>
              <a:t>Assign each player a unique role at each time point by solving a </a:t>
            </a:r>
            <a:r>
              <a:rPr lang="en-US" b="1">
                <a:solidFill>
                  <a:schemeClr val="bg1">
                    <a:lumMod val="85000"/>
                  </a:schemeClr>
                </a:solidFill>
              </a:rPr>
              <a:t>linear assignment problem</a:t>
            </a:r>
            <a:r>
              <a:rPr lang="en-US"/>
              <a:t>.</a:t>
            </a:r>
          </a:p>
          <a:p>
            <a:r>
              <a:rPr lang="en-US" b="1"/>
              <a:t>Cluster roles </a:t>
            </a:r>
            <a:r>
              <a:rPr lang="en-US"/>
              <a:t>together to facilitate the analysis of player deployment.</a:t>
            </a:r>
          </a:p>
          <a:p>
            <a:pPr marL="0" indent="0">
              <a:buNone/>
            </a:pPr>
            <a:endParaRPr lang="en-CA"/>
          </a:p>
        </p:txBody>
      </p:sp>
      <p:sp>
        <p:nvSpPr>
          <p:cNvPr id="4" name="Slide Number Placeholder 3">
            <a:extLst>
              <a:ext uri="{FF2B5EF4-FFF2-40B4-BE49-F238E27FC236}">
                <a16:creationId xmlns:a16="http://schemas.microsoft.com/office/drawing/2014/main" id="{70017538-C749-57B9-B6A5-2EDEEC540DC9}"/>
              </a:ext>
            </a:extLst>
          </p:cNvPr>
          <p:cNvSpPr>
            <a:spLocks noGrp="1"/>
          </p:cNvSpPr>
          <p:nvPr>
            <p:ph type="sldNum" sz="quarter" idx="12"/>
          </p:nvPr>
        </p:nvSpPr>
        <p:spPr/>
        <p:txBody>
          <a:bodyPr/>
          <a:lstStyle/>
          <a:p>
            <a:fld id="{6BB0BC0E-7CB7-4E31-B50F-616A789ABB27}" type="slidenum">
              <a:rPr lang="en-CA" smtClean="0"/>
              <a:t>25</a:t>
            </a:fld>
            <a:endParaRPr lang="en-CA"/>
          </a:p>
        </p:txBody>
      </p:sp>
      <p:sp>
        <p:nvSpPr>
          <p:cNvPr id="5" name="Text Placeholder 4">
            <a:extLst>
              <a:ext uri="{FF2B5EF4-FFF2-40B4-BE49-F238E27FC236}">
                <a16:creationId xmlns:a16="http://schemas.microsoft.com/office/drawing/2014/main" id="{936A1AD7-DD75-6B97-08D4-53A3179FAB5A}"/>
              </a:ext>
            </a:extLst>
          </p:cNvPr>
          <p:cNvSpPr>
            <a:spLocks noGrp="1"/>
          </p:cNvSpPr>
          <p:nvPr>
            <p:ph type="body" sz="quarter" idx="13"/>
          </p:nvPr>
        </p:nvSpPr>
        <p:spPr/>
        <p:txBody>
          <a:bodyPr/>
          <a:lstStyle/>
          <a:p>
            <a:r>
              <a:rPr lang="en-US"/>
              <a:t>Our approach</a:t>
            </a:r>
            <a:endParaRPr lang="en-CA"/>
          </a:p>
        </p:txBody>
      </p:sp>
    </p:spTree>
    <p:extLst>
      <p:ext uri="{BB962C8B-B14F-4D97-AF65-F5344CB8AC3E}">
        <p14:creationId xmlns:p14="http://schemas.microsoft.com/office/powerpoint/2010/main" val="5126236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94AB1-2703-65CC-7E78-6433BEE86D43}"/>
              </a:ext>
            </a:extLst>
          </p:cNvPr>
          <p:cNvSpPr>
            <a:spLocks noGrp="1"/>
          </p:cNvSpPr>
          <p:nvPr>
            <p:ph type="title"/>
          </p:nvPr>
        </p:nvSpPr>
        <p:spPr/>
        <p:txBody>
          <a:bodyPr/>
          <a:lstStyle/>
          <a:p>
            <a:r>
              <a:rPr lang="en-US"/>
              <a:t>Assigned Roles</a:t>
            </a:r>
            <a:endParaRPr lang="en-CA"/>
          </a:p>
        </p:txBody>
      </p:sp>
      <p:sp>
        <p:nvSpPr>
          <p:cNvPr id="3" name="Content Placeholder 2">
            <a:extLst>
              <a:ext uri="{FF2B5EF4-FFF2-40B4-BE49-F238E27FC236}">
                <a16:creationId xmlns:a16="http://schemas.microsoft.com/office/drawing/2014/main" id="{AFC3D160-16F7-6099-541E-0E009F161D33}"/>
              </a:ext>
            </a:extLst>
          </p:cNvPr>
          <p:cNvSpPr>
            <a:spLocks noGrp="1"/>
          </p:cNvSpPr>
          <p:nvPr>
            <p:ph idx="1"/>
          </p:nvPr>
        </p:nvSpPr>
        <p:spPr>
          <a:xfrm>
            <a:off x="838200" y="1450973"/>
            <a:ext cx="6409928" cy="4725990"/>
          </a:xfrm>
        </p:spPr>
        <p:txBody>
          <a:bodyPr>
            <a:normAutofit/>
          </a:bodyPr>
          <a:lstStyle/>
          <a:p>
            <a:r>
              <a:rPr lang="en-US"/>
              <a:t>Players do not stay in the same role for the duration of a possession.</a:t>
            </a:r>
          </a:p>
          <a:p>
            <a:r>
              <a:rPr lang="en-US"/>
              <a:t>For a given possession, players may be assigned to a specific area of the ice → </a:t>
            </a:r>
            <a:r>
              <a:rPr lang="en-US" b="1" i="1"/>
              <a:t>assigned roles</a:t>
            </a:r>
          </a:p>
          <a:p>
            <a:r>
              <a:rPr lang="en-US"/>
              <a:t>To find these assigned roles, the percentage of time a player spends in each role in each possession is used as the input in a K-means clustering model.</a:t>
            </a:r>
          </a:p>
          <a:p>
            <a:pPr marL="0" indent="0">
              <a:buNone/>
            </a:pPr>
            <a:endParaRPr lang="en-CA"/>
          </a:p>
        </p:txBody>
      </p:sp>
      <p:sp>
        <p:nvSpPr>
          <p:cNvPr id="4" name="Slide Number Placeholder 3">
            <a:extLst>
              <a:ext uri="{FF2B5EF4-FFF2-40B4-BE49-F238E27FC236}">
                <a16:creationId xmlns:a16="http://schemas.microsoft.com/office/drawing/2014/main" id="{C650F8B1-4E9B-F0E7-3FAF-EC3438252634}"/>
              </a:ext>
            </a:extLst>
          </p:cNvPr>
          <p:cNvSpPr>
            <a:spLocks noGrp="1"/>
          </p:cNvSpPr>
          <p:nvPr>
            <p:ph type="sldNum" sz="quarter" idx="12"/>
          </p:nvPr>
        </p:nvSpPr>
        <p:spPr/>
        <p:txBody>
          <a:bodyPr/>
          <a:lstStyle/>
          <a:p>
            <a:fld id="{6BB0BC0E-7CB7-4E31-B50F-616A789ABB27}" type="slidenum">
              <a:rPr lang="en-CA" smtClean="0"/>
              <a:t>26</a:t>
            </a:fld>
            <a:endParaRPr lang="en-CA"/>
          </a:p>
        </p:txBody>
      </p:sp>
      <p:sp>
        <p:nvSpPr>
          <p:cNvPr id="5" name="Text Placeholder 4">
            <a:extLst>
              <a:ext uri="{FF2B5EF4-FFF2-40B4-BE49-F238E27FC236}">
                <a16:creationId xmlns:a16="http://schemas.microsoft.com/office/drawing/2014/main" id="{F467AC0C-494E-B178-F933-4F19073955FC}"/>
              </a:ext>
            </a:extLst>
          </p:cNvPr>
          <p:cNvSpPr>
            <a:spLocks noGrp="1"/>
          </p:cNvSpPr>
          <p:nvPr>
            <p:ph type="body" sz="quarter" idx="13"/>
          </p:nvPr>
        </p:nvSpPr>
        <p:spPr/>
        <p:txBody>
          <a:bodyPr/>
          <a:lstStyle/>
          <a:p>
            <a:endParaRPr lang="en-CA"/>
          </a:p>
        </p:txBody>
      </p:sp>
      <p:pic>
        <p:nvPicPr>
          <p:cNvPr id="7" name="Picture 6" descr="Diagram&#10;&#10;Description automatically generated with medium confidence">
            <a:extLst>
              <a:ext uri="{FF2B5EF4-FFF2-40B4-BE49-F238E27FC236}">
                <a16:creationId xmlns:a16="http://schemas.microsoft.com/office/drawing/2014/main" id="{EA523CFB-B82D-AF1A-DC29-04FEAFB91C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72164" y="1330022"/>
            <a:ext cx="3531914" cy="4070914"/>
          </a:xfrm>
          <a:prstGeom prst="rect">
            <a:avLst/>
          </a:prstGeom>
        </p:spPr>
      </p:pic>
    </p:spTree>
    <p:extLst>
      <p:ext uri="{BB962C8B-B14F-4D97-AF65-F5344CB8AC3E}">
        <p14:creationId xmlns:p14="http://schemas.microsoft.com/office/powerpoint/2010/main" val="2573688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B24F-E5C3-5237-7835-1584BCA98672}"/>
              </a:ext>
            </a:extLst>
          </p:cNvPr>
          <p:cNvSpPr>
            <a:spLocks noGrp="1"/>
          </p:cNvSpPr>
          <p:nvPr>
            <p:ph type="title"/>
          </p:nvPr>
        </p:nvSpPr>
        <p:spPr/>
        <p:txBody>
          <a:bodyPr/>
          <a:lstStyle/>
          <a:p>
            <a:r>
              <a:rPr lang="en-US"/>
              <a:t>Assigned Roles</a:t>
            </a:r>
            <a:endParaRPr lang="en-CA"/>
          </a:p>
        </p:txBody>
      </p:sp>
      <p:sp>
        <p:nvSpPr>
          <p:cNvPr id="4" name="Slide Number Placeholder 3">
            <a:extLst>
              <a:ext uri="{FF2B5EF4-FFF2-40B4-BE49-F238E27FC236}">
                <a16:creationId xmlns:a16="http://schemas.microsoft.com/office/drawing/2014/main" id="{5D802828-16C3-18F4-1382-B4099D738F98}"/>
              </a:ext>
            </a:extLst>
          </p:cNvPr>
          <p:cNvSpPr>
            <a:spLocks noGrp="1"/>
          </p:cNvSpPr>
          <p:nvPr>
            <p:ph type="sldNum" sz="quarter" idx="12"/>
          </p:nvPr>
        </p:nvSpPr>
        <p:spPr/>
        <p:txBody>
          <a:bodyPr/>
          <a:lstStyle/>
          <a:p>
            <a:fld id="{6BB0BC0E-7CB7-4E31-B50F-616A789ABB27}" type="slidenum">
              <a:rPr lang="en-CA" smtClean="0"/>
              <a:t>27</a:t>
            </a:fld>
            <a:endParaRPr lang="en-CA"/>
          </a:p>
        </p:txBody>
      </p:sp>
      <p:pic>
        <p:nvPicPr>
          <p:cNvPr id="6" name="Picture 5" descr="A picture containing text&#10;&#10;Description automatically generated">
            <a:extLst>
              <a:ext uri="{FF2B5EF4-FFF2-40B4-BE49-F238E27FC236}">
                <a16:creationId xmlns:a16="http://schemas.microsoft.com/office/drawing/2014/main" id="{AE645A8F-E97C-1DF1-17BA-2001036D10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9291" y="2240868"/>
            <a:ext cx="8872238" cy="1970864"/>
          </a:xfrm>
          <a:prstGeom prst="rect">
            <a:avLst/>
          </a:prstGeom>
        </p:spPr>
      </p:pic>
      <p:pic>
        <p:nvPicPr>
          <p:cNvPr id="3" name="Picture 2" descr="A picture containing graphical user interface&#10;&#10;Description automatically generated">
            <a:extLst>
              <a:ext uri="{FF2B5EF4-FFF2-40B4-BE49-F238E27FC236}">
                <a16:creationId xmlns:a16="http://schemas.microsoft.com/office/drawing/2014/main" id="{AFE40587-0D61-0842-B837-B9634910EE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7354" y="4268140"/>
            <a:ext cx="7096113" cy="1969172"/>
          </a:xfrm>
          <a:prstGeom prst="rect">
            <a:avLst/>
          </a:prstGeom>
        </p:spPr>
      </p:pic>
      <p:sp>
        <p:nvSpPr>
          <p:cNvPr id="9" name="TextBox 8">
            <a:extLst>
              <a:ext uri="{FF2B5EF4-FFF2-40B4-BE49-F238E27FC236}">
                <a16:creationId xmlns:a16="http://schemas.microsoft.com/office/drawing/2014/main" id="{CCE9AA5E-7239-AA33-12B1-0703FBE25D33}"/>
              </a:ext>
            </a:extLst>
          </p:cNvPr>
          <p:cNvSpPr txBox="1"/>
          <p:nvPr/>
        </p:nvSpPr>
        <p:spPr>
          <a:xfrm>
            <a:off x="485702" y="4689140"/>
            <a:ext cx="1764196" cy="1548172"/>
          </a:xfrm>
          <a:prstGeom prst="rect">
            <a:avLst/>
          </a:prstGeom>
        </p:spPr>
        <p:txBody>
          <a:bodyPr vert="horz" wrap="square" lIns="91440" tIns="45720" rIns="91440" bIns="45720" rtlCol="0" anchor="ctr">
            <a:normAutofit/>
          </a:bodyPr>
          <a:lstStyle/>
          <a:p>
            <a:pPr algn="ctr"/>
            <a:r>
              <a:rPr lang="en-US" sz="2400">
                <a:latin typeface="Microsoft YaHei UI Light" panose="020B0502040204020203" pitchFamily="34" charset="-122"/>
                <a:ea typeface="Microsoft YaHei UI Light" panose="020B0502040204020203" pitchFamily="34" charset="-122"/>
              </a:rPr>
              <a:t>Penalty Kill</a:t>
            </a:r>
            <a:endParaRPr lang="en-CA" sz="2400">
              <a:latin typeface="Microsoft YaHei UI Light" panose="020B0502040204020203" pitchFamily="34" charset="-122"/>
              <a:ea typeface="Microsoft YaHei UI Light" panose="020B0502040204020203" pitchFamily="34" charset="-122"/>
            </a:endParaRPr>
          </a:p>
        </p:txBody>
      </p:sp>
      <p:sp>
        <p:nvSpPr>
          <p:cNvPr id="10" name="TextBox 9">
            <a:extLst>
              <a:ext uri="{FF2B5EF4-FFF2-40B4-BE49-F238E27FC236}">
                <a16:creationId xmlns:a16="http://schemas.microsoft.com/office/drawing/2014/main" id="{F47CD65B-4091-6902-5893-74C3E4E19191}"/>
              </a:ext>
            </a:extLst>
          </p:cNvPr>
          <p:cNvSpPr txBox="1"/>
          <p:nvPr/>
        </p:nvSpPr>
        <p:spPr>
          <a:xfrm>
            <a:off x="485702" y="2719968"/>
            <a:ext cx="1764196" cy="1548172"/>
          </a:xfrm>
          <a:prstGeom prst="rect">
            <a:avLst/>
          </a:prstGeom>
        </p:spPr>
        <p:txBody>
          <a:bodyPr vert="horz" wrap="square" lIns="91440" tIns="45720" rIns="91440" bIns="45720" rtlCol="0" anchor="ctr">
            <a:normAutofit/>
          </a:bodyPr>
          <a:lstStyle/>
          <a:p>
            <a:pPr algn="l"/>
            <a:r>
              <a:rPr lang="en-US" sz="2400">
                <a:latin typeface="Microsoft YaHei UI Light" panose="020B0502040204020203" pitchFamily="34" charset="-122"/>
                <a:ea typeface="Microsoft YaHei UI Light" panose="020B0502040204020203" pitchFamily="34" charset="-122"/>
              </a:rPr>
              <a:t>Power Play</a:t>
            </a:r>
            <a:endParaRPr lang="en-CA" sz="2400">
              <a:latin typeface="Microsoft YaHei UI Light" panose="020B0502040204020203" pitchFamily="34" charset="-122"/>
              <a:ea typeface="Microsoft YaHei UI Light" panose="020B0502040204020203" pitchFamily="34" charset="-122"/>
            </a:endParaRPr>
          </a:p>
        </p:txBody>
      </p:sp>
      <p:sp>
        <p:nvSpPr>
          <p:cNvPr id="15" name="Content Placeholder 2">
            <a:extLst>
              <a:ext uri="{FF2B5EF4-FFF2-40B4-BE49-F238E27FC236}">
                <a16:creationId xmlns:a16="http://schemas.microsoft.com/office/drawing/2014/main" id="{1430DD36-CA44-6452-1056-0EA253F6A107}"/>
              </a:ext>
            </a:extLst>
          </p:cNvPr>
          <p:cNvSpPr>
            <a:spLocks noGrp="1"/>
          </p:cNvSpPr>
          <p:nvPr>
            <p:ph idx="1"/>
          </p:nvPr>
        </p:nvSpPr>
        <p:spPr>
          <a:xfrm>
            <a:off x="838200" y="1124744"/>
            <a:ext cx="10515600" cy="861903"/>
          </a:xfrm>
        </p:spPr>
        <p:txBody>
          <a:bodyPr>
            <a:normAutofit fontScale="92500" lnSpcReduction="10000"/>
          </a:bodyPr>
          <a:lstStyle/>
          <a:p>
            <a:r>
              <a:rPr lang="en-US"/>
              <a:t>Each assigned role is a weighted sum of our previous roles.</a:t>
            </a:r>
          </a:p>
          <a:p>
            <a:r>
              <a:rPr lang="en-US"/>
              <a:t>Assigned roles at each possession are no </a:t>
            </a:r>
            <a:r>
              <a:rPr lang="en-US" b="1"/>
              <a:t>longer unique</a:t>
            </a:r>
            <a:r>
              <a:rPr lang="en-US"/>
              <a:t>.</a:t>
            </a:r>
          </a:p>
          <a:p>
            <a:endParaRPr lang="en-US"/>
          </a:p>
          <a:p>
            <a:endParaRPr lang="en-CA"/>
          </a:p>
        </p:txBody>
      </p:sp>
    </p:spTree>
    <p:extLst>
      <p:ext uri="{BB962C8B-B14F-4D97-AF65-F5344CB8AC3E}">
        <p14:creationId xmlns:p14="http://schemas.microsoft.com/office/powerpoint/2010/main" val="2818863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C0F5-BBB8-012A-F797-A4BC3CA64312}"/>
              </a:ext>
            </a:extLst>
          </p:cNvPr>
          <p:cNvSpPr>
            <a:spLocks noGrp="1"/>
          </p:cNvSpPr>
          <p:nvPr>
            <p:ph type="title"/>
          </p:nvPr>
        </p:nvSpPr>
        <p:spPr/>
        <p:txBody>
          <a:bodyPr/>
          <a:lstStyle/>
          <a:p>
            <a:r>
              <a:rPr lang="en-US"/>
              <a:t>Measuring Deployment: Penalty Kill</a:t>
            </a:r>
            <a:endParaRPr lang="en-CA"/>
          </a:p>
        </p:txBody>
      </p:sp>
      <p:sp>
        <p:nvSpPr>
          <p:cNvPr id="4" name="Slide Number Placeholder 3">
            <a:extLst>
              <a:ext uri="{FF2B5EF4-FFF2-40B4-BE49-F238E27FC236}">
                <a16:creationId xmlns:a16="http://schemas.microsoft.com/office/drawing/2014/main" id="{62CEB5F9-E028-908C-B0CA-6E30623DFC87}"/>
              </a:ext>
            </a:extLst>
          </p:cNvPr>
          <p:cNvSpPr>
            <a:spLocks noGrp="1"/>
          </p:cNvSpPr>
          <p:nvPr>
            <p:ph type="sldNum" sz="quarter" idx="12"/>
          </p:nvPr>
        </p:nvSpPr>
        <p:spPr/>
        <p:txBody>
          <a:bodyPr/>
          <a:lstStyle/>
          <a:p>
            <a:fld id="{6BB0BC0E-7CB7-4E31-B50F-616A789ABB27}" type="slidenum">
              <a:rPr lang="en-CA" smtClean="0"/>
              <a:t>28</a:t>
            </a:fld>
            <a:endParaRPr lang="en-CA"/>
          </a:p>
        </p:txBody>
      </p:sp>
      <p:sp>
        <p:nvSpPr>
          <p:cNvPr id="5" name="Text Placeholder 4">
            <a:extLst>
              <a:ext uri="{FF2B5EF4-FFF2-40B4-BE49-F238E27FC236}">
                <a16:creationId xmlns:a16="http://schemas.microsoft.com/office/drawing/2014/main" id="{F2737931-27DD-BD2C-5073-27D527FCC9F5}"/>
              </a:ext>
            </a:extLst>
          </p:cNvPr>
          <p:cNvSpPr>
            <a:spLocks noGrp="1"/>
          </p:cNvSpPr>
          <p:nvPr>
            <p:ph type="body" sz="quarter" idx="13"/>
          </p:nvPr>
        </p:nvSpPr>
        <p:spPr/>
        <p:txBody>
          <a:bodyPr/>
          <a:lstStyle/>
          <a:p>
            <a:r>
              <a:rPr lang="en-US"/>
              <a:t>How assigned roles can improve interpretability</a:t>
            </a:r>
            <a:endParaRPr lang="en-CA"/>
          </a:p>
        </p:txBody>
      </p:sp>
      <p:sp>
        <p:nvSpPr>
          <p:cNvPr id="14" name="Content Placeholder 10">
            <a:extLst>
              <a:ext uri="{FF2B5EF4-FFF2-40B4-BE49-F238E27FC236}">
                <a16:creationId xmlns:a16="http://schemas.microsoft.com/office/drawing/2014/main" id="{22F7B3E9-A7FF-C638-CBE5-43F2DB84B05A}"/>
              </a:ext>
            </a:extLst>
          </p:cNvPr>
          <p:cNvSpPr txBox="1">
            <a:spLocks/>
          </p:cNvSpPr>
          <p:nvPr/>
        </p:nvSpPr>
        <p:spPr>
          <a:xfrm>
            <a:off x="640786" y="1523629"/>
            <a:ext cx="10910428" cy="1152280"/>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A player’s deployment can be analyzed in detail using roles.</a:t>
            </a:r>
          </a:p>
          <a:p>
            <a:r>
              <a:rPr lang="en-US"/>
              <a:t>While less detailed, assigned roles provide a </a:t>
            </a:r>
            <a:r>
              <a:rPr lang="en-US" b="1"/>
              <a:t>more stable measure of deployment.</a:t>
            </a:r>
          </a:p>
        </p:txBody>
      </p:sp>
      <p:pic>
        <p:nvPicPr>
          <p:cNvPr id="9" name="Content Placeholder 8" descr="Chart, histogram&#10;&#10;Description automatically generated">
            <a:extLst>
              <a:ext uri="{FF2B5EF4-FFF2-40B4-BE49-F238E27FC236}">
                <a16:creationId xmlns:a16="http://schemas.microsoft.com/office/drawing/2014/main" id="{7E520B01-D853-622E-1D34-B064AFF14BC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7872" y="2942612"/>
            <a:ext cx="5733288" cy="3474720"/>
          </a:xfrm>
        </p:spPr>
      </p:pic>
      <p:pic>
        <p:nvPicPr>
          <p:cNvPr id="11" name="Picture 10" descr="A picture containing graphical user interface&#10;&#10;Description automatically generated">
            <a:extLst>
              <a:ext uri="{FF2B5EF4-FFF2-40B4-BE49-F238E27FC236}">
                <a16:creationId xmlns:a16="http://schemas.microsoft.com/office/drawing/2014/main" id="{BE1BB652-7D03-C2DC-F291-9ED126F8A7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92536" y="2945472"/>
            <a:ext cx="5768002" cy="3291840"/>
          </a:xfrm>
          <a:prstGeom prst="rect">
            <a:avLst/>
          </a:prstGeom>
        </p:spPr>
      </p:pic>
      <p:sp>
        <p:nvSpPr>
          <p:cNvPr id="3" name="Rectangle 2">
            <a:extLst>
              <a:ext uri="{FF2B5EF4-FFF2-40B4-BE49-F238E27FC236}">
                <a16:creationId xmlns:a16="http://schemas.microsoft.com/office/drawing/2014/main" id="{AD9296A8-F740-EE02-63F2-A35AEC81710F}"/>
              </a:ext>
            </a:extLst>
          </p:cNvPr>
          <p:cNvSpPr/>
          <p:nvPr/>
        </p:nvSpPr>
        <p:spPr>
          <a:xfrm>
            <a:off x="1523492" y="5877273"/>
            <a:ext cx="1296144" cy="252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577E0232-B5DD-E579-F4A3-BEE4213B3D04}"/>
              </a:ext>
            </a:extLst>
          </p:cNvPr>
          <p:cNvSpPr/>
          <p:nvPr/>
        </p:nvSpPr>
        <p:spPr>
          <a:xfrm>
            <a:off x="2927648" y="6104322"/>
            <a:ext cx="1296144" cy="25202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7043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B24F-E5C3-5237-7835-1584BCA98672}"/>
              </a:ext>
            </a:extLst>
          </p:cNvPr>
          <p:cNvSpPr>
            <a:spLocks noGrp="1"/>
          </p:cNvSpPr>
          <p:nvPr>
            <p:ph type="title"/>
          </p:nvPr>
        </p:nvSpPr>
        <p:spPr/>
        <p:txBody>
          <a:bodyPr/>
          <a:lstStyle/>
          <a:p>
            <a:r>
              <a:rPr lang="en-US"/>
              <a:t>Applications</a:t>
            </a:r>
            <a:endParaRPr lang="en-CA"/>
          </a:p>
        </p:txBody>
      </p:sp>
      <p:sp>
        <p:nvSpPr>
          <p:cNvPr id="4" name="Slide Number Placeholder 3">
            <a:extLst>
              <a:ext uri="{FF2B5EF4-FFF2-40B4-BE49-F238E27FC236}">
                <a16:creationId xmlns:a16="http://schemas.microsoft.com/office/drawing/2014/main" id="{5D802828-16C3-18F4-1382-B4099D738F98}"/>
              </a:ext>
            </a:extLst>
          </p:cNvPr>
          <p:cNvSpPr>
            <a:spLocks noGrp="1"/>
          </p:cNvSpPr>
          <p:nvPr>
            <p:ph type="sldNum" sz="quarter" idx="12"/>
          </p:nvPr>
        </p:nvSpPr>
        <p:spPr/>
        <p:txBody>
          <a:bodyPr/>
          <a:lstStyle/>
          <a:p>
            <a:fld id="{6BB0BC0E-7CB7-4E31-B50F-616A789ABB27}" type="slidenum">
              <a:rPr lang="en-CA" smtClean="0"/>
              <a:t>29</a:t>
            </a:fld>
            <a:endParaRPr lang="en-CA"/>
          </a:p>
        </p:txBody>
      </p:sp>
      <p:sp>
        <p:nvSpPr>
          <p:cNvPr id="20" name="Rectangle 19">
            <a:extLst>
              <a:ext uri="{FF2B5EF4-FFF2-40B4-BE49-F238E27FC236}">
                <a16:creationId xmlns:a16="http://schemas.microsoft.com/office/drawing/2014/main" id="{9BDBE6D1-9DA5-DB18-4F31-9926B3D86E12}"/>
              </a:ext>
            </a:extLst>
          </p:cNvPr>
          <p:cNvSpPr/>
          <p:nvPr/>
        </p:nvSpPr>
        <p:spPr>
          <a:xfrm>
            <a:off x="838200" y="2061000"/>
            <a:ext cx="179400" cy="13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 Placeholder 6">
            <a:extLst>
              <a:ext uri="{FF2B5EF4-FFF2-40B4-BE49-F238E27FC236}">
                <a16:creationId xmlns:a16="http://schemas.microsoft.com/office/drawing/2014/main" id="{63C5891E-14F1-D1A0-6D8D-C9079AAB160A}"/>
              </a:ext>
            </a:extLst>
          </p:cNvPr>
          <p:cNvSpPr>
            <a:spLocks noGrp="1"/>
          </p:cNvSpPr>
          <p:nvPr>
            <p:ph type="body" sz="quarter" idx="13"/>
          </p:nvPr>
        </p:nvSpPr>
        <p:spPr/>
        <p:txBody>
          <a:bodyPr/>
          <a:lstStyle/>
          <a:p>
            <a:r>
              <a:rPr lang="en-US"/>
              <a:t>Using roles and formations to improve player evaluation</a:t>
            </a:r>
          </a:p>
        </p:txBody>
      </p:sp>
      <p:sp>
        <p:nvSpPr>
          <p:cNvPr id="9" name="Content Placeholder 8">
            <a:extLst>
              <a:ext uri="{FF2B5EF4-FFF2-40B4-BE49-F238E27FC236}">
                <a16:creationId xmlns:a16="http://schemas.microsoft.com/office/drawing/2014/main" id="{8FC592D0-95C4-6DD8-5312-A0EC41D86857}"/>
              </a:ext>
            </a:extLst>
          </p:cNvPr>
          <p:cNvSpPr>
            <a:spLocks noGrp="1"/>
          </p:cNvSpPr>
          <p:nvPr>
            <p:ph idx="1"/>
          </p:nvPr>
        </p:nvSpPr>
        <p:spPr>
          <a:xfrm>
            <a:off x="838200" y="1450973"/>
            <a:ext cx="10515600" cy="3742223"/>
          </a:xfrm>
        </p:spPr>
        <p:txBody>
          <a:bodyPr>
            <a:normAutofit/>
          </a:bodyPr>
          <a:lstStyle/>
          <a:p>
            <a:pPr marL="0" indent="0">
              <a:buNone/>
            </a:pPr>
            <a:r>
              <a:rPr lang="en-US"/>
              <a:t>The methodology we have laid out yields a rich data set with numerous possible applications.</a:t>
            </a:r>
          </a:p>
          <a:p>
            <a:r>
              <a:rPr lang="en-US"/>
              <a:t>Adjust player production (goals, assists, points, expected goals) for their deployment.</a:t>
            </a:r>
          </a:p>
          <a:p>
            <a:r>
              <a:rPr lang="en-US"/>
              <a:t>Compare the performance of a team with and without a player in a certain role.</a:t>
            </a:r>
          </a:p>
          <a:p>
            <a:r>
              <a:rPr lang="en-US"/>
              <a:t>Develop a model to measure role-specific player impact.</a:t>
            </a:r>
          </a:p>
          <a:p>
            <a:endParaRPr lang="en-US"/>
          </a:p>
          <a:p>
            <a:endParaRPr lang="en-US"/>
          </a:p>
          <a:p>
            <a:pPr marL="0" indent="0">
              <a:buNone/>
            </a:pPr>
            <a:endParaRPr lang="en-US"/>
          </a:p>
          <a:p>
            <a:endParaRPr lang="en-US"/>
          </a:p>
          <a:p>
            <a:endParaRPr lang="en-US"/>
          </a:p>
          <a:p>
            <a:pPr marL="0" indent="0">
              <a:buNone/>
            </a:pPr>
            <a:endParaRPr lang="en-CA"/>
          </a:p>
        </p:txBody>
      </p:sp>
    </p:spTree>
    <p:extLst>
      <p:ext uri="{BB962C8B-B14F-4D97-AF65-F5344CB8AC3E}">
        <p14:creationId xmlns:p14="http://schemas.microsoft.com/office/powerpoint/2010/main" val="1911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mph" presetSubtype="0" nodeType="clickEffect">
                                  <p:stCondLst>
                                    <p:cond delay="0"/>
                                  </p:stCondLst>
                                  <p:childTnLst>
                                    <p:set>
                                      <p:cBhvr override="childStyle">
                                        <p:cTn id="6" dur="indefinite"/>
                                        <p:tgtEl>
                                          <p:spTgt spid="9">
                                            <p:txEl>
                                              <p:pRg st="3" end="3"/>
                                            </p:txEl>
                                          </p:spTgt>
                                        </p:tgtEl>
                                        <p:attrNameLst>
                                          <p:attrName>style.fontWeight</p:attrName>
                                        </p:attrNameLst>
                                      </p:cBhvr>
                                      <p:to>
                                        <p:strVal val="bol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4DFD1-B651-9FAC-0C75-F3DFCDCE8353}"/>
              </a:ext>
            </a:extLst>
          </p:cNvPr>
          <p:cNvSpPr>
            <a:spLocks noGrp="1"/>
          </p:cNvSpPr>
          <p:nvPr>
            <p:ph type="title"/>
          </p:nvPr>
        </p:nvSpPr>
        <p:spPr/>
        <p:txBody>
          <a:bodyPr>
            <a:normAutofit/>
          </a:bodyPr>
          <a:lstStyle/>
          <a:p>
            <a:r>
              <a:rPr lang="en-US"/>
              <a:t>Special Teams Research</a:t>
            </a:r>
            <a:endParaRPr lang="en-CA"/>
          </a:p>
        </p:txBody>
      </p:sp>
      <p:sp>
        <p:nvSpPr>
          <p:cNvPr id="6" name="Content Placeholder 5">
            <a:extLst>
              <a:ext uri="{FF2B5EF4-FFF2-40B4-BE49-F238E27FC236}">
                <a16:creationId xmlns:a16="http://schemas.microsoft.com/office/drawing/2014/main" id="{9737DCEC-C8CB-8CE8-5124-3FD35B8A4834}"/>
              </a:ext>
            </a:extLst>
          </p:cNvPr>
          <p:cNvSpPr>
            <a:spLocks noGrp="1"/>
          </p:cNvSpPr>
          <p:nvPr>
            <p:ph idx="1"/>
          </p:nvPr>
        </p:nvSpPr>
        <p:spPr>
          <a:xfrm>
            <a:off x="515380" y="1124318"/>
            <a:ext cx="7344874" cy="3562427"/>
          </a:xfrm>
        </p:spPr>
        <p:txBody>
          <a:bodyPr/>
          <a:lstStyle/>
          <a:p>
            <a:pPr marL="0" indent="0">
              <a:buNone/>
            </a:pPr>
            <a:r>
              <a:rPr lang="en-US"/>
              <a:t>How have analytical tools been used to inform and evaluate special teams tactics?</a:t>
            </a:r>
          </a:p>
          <a:p>
            <a:r>
              <a:rPr lang="en-US"/>
              <a:t>Four forward power play [1]</a:t>
            </a:r>
          </a:p>
          <a:p>
            <a:r>
              <a:rPr lang="en-US"/>
              <a:t>Importance of structure [2]</a:t>
            </a:r>
          </a:p>
          <a:p>
            <a:r>
              <a:rPr lang="en-CA"/>
              <a:t>Passing patterns [3]</a:t>
            </a:r>
            <a:endParaRPr lang="en-US" b="0"/>
          </a:p>
          <a:p>
            <a:endParaRPr lang="en-CA"/>
          </a:p>
        </p:txBody>
      </p:sp>
      <p:sp>
        <p:nvSpPr>
          <p:cNvPr id="4" name="Slide Number Placeholder 3">
            <a:extLst>
              <a:ext uri="{FF2B5EF4-FFF2-40B4-BE49-F238E27FC236}">
                <a16:creationId xmlns:a16="http://schemas.microsoft.com/office/drawing/2014/main" id="{39CC20D0-6226-F65E-0F88-6C66CE1E296F}"/>
              </a:ext>
            </a:extLst>
          </p:cNvPr>
          <p:cNvSpPr>
            <a:spLocks noGrp="1"/>
          </p:cNvSpPr>
          <p:nvPr>
            <p:ph type="sldNum" sz="quarter" idx="12"/>
          </p:nvPr>
        </p:nvSpPr>
        <p:spPr/>
        <p:txBody>
          <a:bodyPr/>
          <a:lstStyle/>
          <a:p>
            <a:fld id="{6BB0BC0E-7CB7-4E31-B50F-616A789ABB27}" type="slidenum">
              <a:rPr lang="en-CA" smtClean="0"/>
              <a:t>3</a:t>
            </a:fld>
            <a:endParaRPr lang="en-CA"/>
          </a:p>
        </p:txBody>
      </p:sp>
      <p:grpSp>
        <p:nvGrpSpPr>
          <p:cNvPr id="13" name="Group 12">
            <a:extLst>
              <a:ext uri="{FF2B5EF4-FFF2-40B4-BE49-F238E27FC236}">
                <a16:creationId xmlns:a16="http://schemas.microsoft.com/office/drawing/2014/main" id="{2184C258-1C3A-CE51-925D-1D23A0EBBD52}"/>
              </a:ext>
            </a:extLst>
          </p:cNvPr>
          <p:cNvGrpSpPr/>
          <p:nvPr/>
        </p:nvGrpSpPr>
        <p:grpSpPr>
          <a:xfrm>
            <a:off x="7759252" y="865537"/>
            <a:ext cx="3166154" cy="3836089"/>
            <a:chOff x="8040216" y="459306"/>
            <a:chExt cx="3166154" cy="3836089"/>
          </a:xfrm>
        </p:grpSpPr>
        <p:pic>
          <p:nvPicPr>
            <p:cNvPr id="7" name="Picture 6">
              <a:extLst>
                <a:ext uri="{FF2B5EF4-FFF2-40B4-BE49-F238E27FC236}">
                  <a16:creationId xmlns:a16="http://schemas.microsoft.com/office/drawing/2014/main" id="{D4613784-4A77-0DBE-596C-621AAC0E8343}"/>
                </a:ext>
              </a:extLst>
            </p:cNvPr>
            <p:cNvPicPr>
              <a:picLocks noChangeAspect="1"/>
            </p:cNvPicPr>
            <p:nvPr/>
          </p:nvPicPr>
          <p:blipFill>
            <a:blip r:embed="rId3"/>
            <a:stretch>
              <a:fillRect/>
            </a:stretch>
          </p:blipFill>
          <p:spPr>
            <a:xfrm>
              <a:off x="8040216" y="459306"/>
              <a:ext cx="3166154" cy="3070020"/>
            </a:xfrm>
            <a:prstGeom prst="rect">
              <a:avLst/>
            </a:prstGeom>
          </p:spPr>
        </p:pic>
        <p:sp>
          <p:nvSpPr>
            <p:cNvPr id="9" name="TextBox 8">
              <a:extLst>
                <a:ext uri="{FF2B5EF4-FFF2-40B4-BE49-F238E27FC236}">
                  <a16:creationId xmlns:a16="http://schemas.microsoft.com/office/drawing/2014/main" id="{739F8968-37DE-7519-2705-CB1D3213DC2A}"/>
                </a:ext>
              </a:extLst>
            </p:cNvPr>
            <p:cNvSpPr txBox="1"/>
            <p:nvPr/>
          </p:nvSpPr>
          <p:spPr>
            <a:xfrm>
              <a:off x="8040216" y="3464398"/>
              <a:ext cx="3111844" cy="830997"/>
            </a:xfrm>
            <a:prstGeom prst="rect">
              <a:avLst/>
            </a:prstGeom>
            <a:noFill/>
          </p:spPr>
          <p:txBody>
            <a:bodyPr wrap="square">
              <a:spAutoFit/>
            </a:bodyPr>
            <a:lstStyle/>
            <a:p>
              <a:pPr>
                <a:spcBef>
                  <a:spcPts val="0"/>
                </a:spcBef>
                <a:spcAft>
                  <a:spcPts val="0"/>
                </a:spcAft>
              </a:pPr>
              <a:r>
                <a:rPr lang="en-US" sz="1200">
                  <a:effectLst/>
                  <a:latin typeface="Microsoft YaHei UI Light" panose="020B0502040204020203" pitchFamily="34" charset="-122"/>
                  <a:ea typeface="Microsoft YaHei UI Light" panose="020B0502040204020203" pitchFamily="34" charset="-122"/>
                </a:rPr>
                <a:t>[3] B. Brill and W. Mosher, “Passing Patterns, Passing Efficiency and Expected Goals on the Power Play,” presented at the 2021 Big Data Cup, 2021.</a:t>
              </a:r>
            </a:p>
          </p:txBody>
        </p:sp>
      </p:grpSp>
      <p:sp>
        <p:nvSpPr>
          <p:cNvPr id="11" name="TextBox 10">
            <a:extLst>
              <a:ext uri="{FF2B5EF4-FFF2-40B4-BE49-F238E27FC236}">
                <a16:creationId xmlns:a16="http://schemas.microsoft.com/office/drawing/2014/main" id="{A0CFA9E1-2F72-FA61-277E-787E306AFAEC}"/>
              </a:ext>
            </a:extLst>
          </p:cNvPr>
          <p:cNvSpPr txBox="1"/>
          <p:nvPr/>
        </p:nvSpPr>
        <p:spPr>
          <a:xfrm>
            <a:off x="-24680" y="5037708"/>
            <a:ext cx="9718848" cy="983134"/>
          </a:xfrm>
          <a:prstGeom prst="rect">
            <a:avLst/>
          </a:prstGeom>
          <a:solidFill>
            <a:schemeClr val="bg2"/>
          </a:solidFill>
          <a:ln>
            <a:solidFill>
              <a:schemeClr val="bg2"/>
            </a:solidFill>
          </a:ln>
        </p:spPr>
        <p:txBody>
          <a:bodyPr vert="horz" wrap="square" lIns="91440" tIns="45720" rIns="91440" bIns="45720" rtlCol="0" anchor="ctr">
            <a:normAutofit/>
          </a:bodyPr>
          <a:lstStyle/>
          <a:p>
            <a:pPr algn="l"/>
            <a:r>
              <a:rPr lang="en-US" sz="2400" b="1">
                <a:latin typeface="Microsoft YaHei UI Light" panose="020B0502040204020203" pitchFamily="34" charset="-122"/>
                <a:ea typeface="Microsoft YaHei UI Light" panose="020B0502040204020203" pitchFamily="34" charset="-122"/>
              </a:rPr>
              <a:t>Objective: </a:t>
            </a:r>
            <a:r>
              <a:rPr lang="en-US" sz="2400">
                <a:latin typeface="Microsoft YaHei UI Light" panose="020B0502040204020203" pitchFamily="34" charset="-122"/>
                <a:ea typeface="Microsoft YaHei UI Light" panose="020B0502040204020203" pitchFamily="34" charset="-122"/>
              </a:rPr>
              <a:t>Develop new analytical tools for special teams that leverage tracking data.</a:t>
            </a:r>
            <a:endParaRPr lang="en-CA" sz="2400" b="1">
              <a:latin typeface="Microsoft YaHei UI Light" panose="020B0502040204020203" pitchFamily="34" charset="-122"/>
              <a:ea typeface="Microsoft YaHei UI Light" panose="020B0502040204020203" pitchFamily="34" charset="-122"/>
            </a:endParaRPr>
          </a:p>
        </p:txBody>
      </p:sp>
      <p:sp>
        <p:nvSpPr>
          <p:cNvPr id="12" name="TextBox 11">
            <a:extLst>
              <a:ext uri="{FF2B5EF4-FFF2-40B4-BE49-F238E27FC236}">
                <a16:creationId xmlns:a16="http://schemas.microsoft.com/office/drawing/2014/main" id="{085E54EE-25DF-0D9C-08D0-9D90D403B950}"/>
              </a:ext>
            </a:extLst>
          </p:cNvPr>
          <p:cNvSpPr txBox="1"/>
          <p:nvPr/>
        </p:nvSpPr>
        <p:spPr>
          <a:xfrm>
            <a:off x="297873" y="6259810"/>
            <a:ext cx="11258248" cy="461665"/>
          </a:xfrm>
          <a:prstGeom prst="rect">
            <a:avLst/>
          </a:prstGeom>
          <a:noFill/>
        </p:spPr>
        <p:txBody>
          <a:bodyPr wrap="square">
            <a:spAutoFit/>
          </a:bodyPr>
          <a:lstStyle/>
          <a:p>
            <a:r>
              <a:rPr lang="en-US" sz="1200">
                <a:effectLst/>
                <a:latin typeface="Microsoft YaHei UI Light" panose="020B0502040204020203" pitchFamily="34" charset="-122"/>
                <a:ea typeface="Microsoft YaHei UI Light" panose="020B0502040204020203" pitchFamily="34" charset="-122"/>
              </a:rPr>
              <a:t>[1] M. Cane, “Why teams should use 4 forwards on the powerplay,” </a:t>
            </a:r>
            <a:r>
              <a:rPr lang="en-US" sz="1200" i="1">
                <a:effectLst/>
                <a:latin typeface="Microsoft YaHei UI Light" panose="020B0502040204020203" pitchFamily="34" charset="-122"/>
                <a:ea typeface="Microsoft YaHei UI Light" panose="020B0502040204020203" pitchFamily="34" charset="-122"/>
              </a:rPr>
              <a:t>Hockey Graphs</a:t>
            </a:r>
            <a:r>
              <a:rPr lang="en-US" sz="1200">
                <a:effectLst/>
                <a:latin typeface="Microsoft YaHei UI Light" panose="020B0502040204020203" pitchFamily="34" charset="-122"/>
                <a:ea typeface="Microsoft YaHei UI Light" panose="020B0502040204020203" pitchFamily="34" charset="-122"/>
              </a:rPr>
              <a:t>, 2015.</a:t>
            </a:r>
          </a:p>
          <a:p>
            <a:r>
              <a:rPr lang="en-US" sz="1200">
                <a:latin typeface="Microsoft YaHei UI Light" panose="020B0502040204020203" pitchFamily="34" charset="-122"/>
                <a:ea typeface="Microsoft YaHei UI Light" panose="020B0502040204020203" pitchFamily="34" charset="-122"/>
              </a:rPr>
              <a:t>[2] </a:t>
            </a:r>
            <a:r>
              <a:rPr lang="en-US" sz="1200">
                <a:effectLst/>
                <a:latin typeface="Microsoft YaHei UI Light" panose="020B0502040204020203" pitchFamily="34" charset="-122"/>
                <a:ea typeface="Microsoft YaHei UI Light" panose="020B0502040204020203" pitchFamily="34" charset="-122"/>
              </a:rPr>
              <a:t>A. </a:t>
            </a:r>
            <a:r>
              <a:rPr lang="en-US" sz="1200" err="1">
                <a:effectLst/>
                <a:latin typeface="Microsoft YaHei UI Light" panose="020B0502040204020203" pitchFamily="34" charset="-122"/>
                <a:ea typeface="Microsoft YaHei UI Light" panose="020B0502040204020203" pitchFamily="34" charset="-122"/>
              </a:rPr>
              <a:t>Parnass</a:t>
            </a:r>
            <a:r>
              <a:rPr lang="en-US" sz="1200">
                <a:effectLst/>
                <a:latin typeface="Microsoft YaHei UI Light" panose="020B0502040204020203" pitchFamily="34" charset="-122"/>
                <a:ea typeface="Microsoft YaHei UI Light" panose="020B0502040204020203" pitchFamily="34" charset="-122"/>
              </a:rPr>
              <a:t>, “How Can We Quantify Power Play Performance In Formation?,” </a:t>
            </a:r>
            <a:r>
              <a:rPr lang="en-US" sz="1200" i="1">
                <a:effectLst/>
                <a:latin typeface="Microsoft YaHei UI Light" panose="020B0502040204020203" pitchFamily="34" charset="-122"/>
                <a:ea typeface="Microsoft YaHei UI Light" panose="020B0502040204020203" pitchFamily="34" charset="-122"/>
              </a:rPr>
              <a:t>Hockey-Graphs</a:t>
            </a:r>
            <a:r>
              <a:rPr lang="en-US" sz="1200">
                <a:effectLst/>
                <a:latin typeface="Microsoft YaHei UI Light" panose="020B0502040204020203" pitchFamily="34" charset="-122"/>
                <a:ea typeface="Microsoft YaHei UI Light" panose="020B0502040204020203" pitchFamily="34" charset="-122"/>
              </a:rPr>
              <a:t>, Apr. 25, 2016</a:t>
            </a:r>
            <a:r>
              <a:rPr lang="en-US" sz="1050">
                <a:effectLst/>
              </a:rPr>
              <a:t>.</a:t>
            </a:r>
          </a:p>
        </p:txBody>
      </p:sp>
    </p:spTree>
    <p:extLst>
      <p:ext uri="{BB962C8B-B14F-4D97-AF65-F5344CB8AC3E}">
        <p14:creationId xmlns:p14="http://schemas.microsoft.com/office/powerpoint/2010/main" val="3440987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B24F-E5C3-5237-7835-1584BCA98672}"/>
              </a:ext>
            </a:extLst>
          </p:cNvPr>
          <p:cNvSpPr>
            <a:spLocks noGrp="1"/>
          </p:cNvSpPr>
          <p:nvPr>
            <p:ph type="title"/>
          </p:nvPr>
        </p:nvSpPr>
        <p:spPr/>
        <p:txBody>
          <a:bodyPr/>
          <a:lstStyle/>
          <a:p>
            <a:r>
              <a:rPr lang="en-US"/>
              <a:t>Regression Model for Role-Specific Impact</a:t>
            </a:r>
            <a:endParaRPr lang="en-CA"/>
          </a:p>
        </p:txBody>
      </p:sp>
      <p:sp>
        <p:nvSpPr>
          <p:cNvPr id="4" name="Slide Number Placeholder 3">
            <a:extLst>
              <a:ext uri="{FF2B5EF4-FFF2-40B4-BE49-F238E27FC236}">
                <a16:creationId xmlns:a16="http://schemas.microsoft.com/office/drawing/2014/main" id="{5D802828-16C3-18F4-1382-B4099D738F98}"/>
              </a:ext>
            </a:extLst>
          </p:cNvPr>
          <p:cNvSpPr>
            <a:spLocks noGrp="1"/>
          </p:cNvSpPr>
          <p:nvPr>
            <p:ph type="sldNum" sz="quarter" idx="12"/>
          </p:nvPr>
        </p:nvSpPr>
        <p:spPr/>
        <p:txBody>
          <a:bodyPr/>
          <a:lstStyle/>
          <a:p>
            <a:fld id="{6BB0BC0E-7CB7-4E31-B50F-616A789ABB27}" type="slidenum">
              <a:rPr lang="en-CA" smtClean="0"/>
              <a:t>30</a:t>
            </a:fld>
            <a:endParaRPr lang="en-CA"/>
          </a:p>
        </p:txBody>
      </p:sp>
      <p:sp>
        <p:nvSpPr>
          <p:cNvPr id="20" name="Rectangle 19">
            <a:extLst>
              <a:ext uri="{FF2B5EF4-FFF2-40B4-BE49-F238E27FC236}">
                <a16:creationId xmlns:a16="http://schemas.microsoft.com/office/drawing/2014/main" id="{9BDBE6D1-9DA5-DB18-4F31-9926B3D86E12}"/>
              </a:ext>
            </a:extLst>
          </p:cNvPr>
          <p:cNvSpPr/>
          <p:nvPr/>
        </p:nvSpPr>
        <p:spPr>
          <a:xfrm>
            <a:off x="838200" y="2061000"/>
            <a:ext cx="179400" cy="13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Content Placeholder 8">
            <a:extLst>
              <a:ext uri="{FF2B5EF4-FFF2-40B4-BE49-F238E27FC236}">
                <a16:creationId xmlns:a16="http://schemas.microsoft.com/office/drawing/2014/main" id="{8FC592D0-95C4-6DD8-5312-A0EC41D86857}"/>
              </a:ext>
            </a:extLst>
          </p:cNvPr>
          <p:cNvSpPr>
            <a:spLocks noGrp="1"/>
          </p:cNvSpPr>
          <p:nvPr>
            <p:ph idx="1"/>
          </p:nvPr>
        </p:nvSpPr>
        <p:spPr>
          <a:xfrm>
            <a:off x="915816" y="1018275"/>
            <a:ext cx="10515600" cy="5015583"/>
          </a:xfrm>
        </p:spPr>
        <p:txBody>
          <a:bodyPr>
            <a:normAutofit/>
          </a:bodyPr>
          <a:lstStyle/>
          <a:p>
            <a:r>
              <a:rPr lang="en-US"/>
              <a:t>Regression-based methods are frequently used to isolate player ability independent of their teammates, opponents and other variables that may be out of their control [1, 2]. </a:t>
            </a:r>
          </a:p>
          <a:p>
            <a:r>
              <a:rPr lang="en-US"/>
              <a:t>Model: </a:t>
            </a:r>
          </a:p>
          <a:p>
            <a:pPr lvl="1"/>
            <a:r>
              <a:rPr lang="en-CA" sz="2400">
                <a:latin typeface="Microsoft YaHei UI Light" panose="020B0502040204020203" pitchFamily="34" charset="-122"/>
                <a:ea typeface="Microsoft YaHei UI Light" panose="020B0502040204020203" pitchFamily="34" charset="-122"/>
              </a:rPr>
              <a:t>    - Expected goals per 60 minutes generated by the offensive team during the possession</a:t>
            </a:r>
          </a:p>
          <a:p>
            <a:pPr lvl="1"/>
            <a:r>
              <a:rPr lang="en-CA"/>
              <a:t>    - Design matrix</a:t>
            </a:r>
          </a:p>
          <a:p>
            <a:pPr lvl="1"/>
            <a:r>
              <a:rPr lang="en-CA"/>
              <a:t>    - Regression coefficients</a:t>
            </a:r>
            <a:endParaRPr lang="en-CA" sz="2400">
              <a:latin typeface="Microsoft YaHei UI Light" panose="020B0502040204020203" pitchFamily="34" charset="-122"/>
              <a:ea typeface="Microsoft YaHei UI Light" panose="020B0502040204020203" pitchFamily="34" charset="-122"/>
            </a:endParaRPr>
          </a:p>
          <a:p>
            <a:pPr lvl="1"/>
            <a:r>
              <a:rPr lang="en-CA" sz="2400">
                <a:latin typeface="Microsoft YaHei UI Light" panose="020B0502040204020203" pitchFamily="34" charset="-122"/>
                <a:ea typeface="Microsoft YaHei UI Light" panose="020B0502040204020203" pitchFamily="34" charset="-122"/>
              </a:rPr>
              <a:t>    - Weights related to the duration of each possession</a:t>
            </a:r>
            <a:endParaRPr lang="en-CA"/>
          </a:p>
          <a:p>
            <a:pPr lvl="1"/>
            <a:r>
              <a:rPr lang="en-CA" sz="2400">
                <a:latin typeface="Microsoft YaHei UI Light" panose="020B0502040204020203" pitchFamily="34" charset="-122"/>
                <a:ea typeface="Microsoft YaHei UI Light" panose="020B0502040204020203" pitchFamily="34" charset="-122"/>
              </a:rPr>
              <a:t>    - Model error</a:t>
            </a:r>
            <a:endParaRPr lang="en-US"/>
          </a:p>
          <a:p>
            <a:pPr marL="0" indent="0">
              <a:buNone/>
            </a:pPr>
            <a:endParaRPr lang="en-US"/>
          </a:p>
          <a:p>
            <a:pPr marL="0" indent="0">
              <a:buNone/>
            </a:pPr>
            <a:endParaRPr lang="en-CA"/>
          </a:p>
        </p:txBody>
      </p:sp>
      <p:pic>
        <p:nvPicPr>
          <p:cNvPr id="8" name="Picture 7" descr="\documentclass{article}&#10;\usepackage{amsmath}&#10;\pagestyle{empty}&#10;\begin{document}&#10;&#10;$\mathbf{y} = \mathbf{W}\mathbf{X}\boldsymbol{\beta} + \mathbf{e}$&#10;&#10;&#10;\end{document}" title="IguanaTex Bitmap Display">
            <a:extLst>
              <a:ext uri="{FF2B5EF4-FFF2-40B4-BE49-F238E27FC236}">
                <a16:creationId xmlns:a16="http://schemas.microsoft.com/office/drawing/2014/main" id="{75E227AE-5CDB-EBE2-25A1-C687935862E6}"/>
              </a:ext>
            </a:extLst>
          </p:cNvPr>
          <p:cNvPicPr>
            <a:picLocks noChangeAspect="1"/>
          </p:cNvPicPr>
          <p:nvPr>
            <p:custDataLst>
              <p:tags r:id="rId1"/>
            </p:custDataLst>
          </p:nvPr>
        </p:nvPicPr>
        <p:blipFill>
          <a:blip r:embed="rId9">
            <a:extLst>
              <a:ext uri="{28A0092B-C50C-407E-A947-70E740481C1C}">
                <a14:useLocalDpi xmlns:a14="http://schemas.microsoft.com/office/drawing/2010/main" val="0"/>
              </a:ext>
            </a:extLst>
          </a:blip>
          <a:stretch>
            <a:fillRect/>
          </a:stretch>
        </p:blipFill>
        <p:spPr>
          <a:xfrm>
            <a:off x="2495600" y="2348880"/>
            <a:ext cx="2313923" cy="324036"/>
          </a:xfrm>
          <a:prstGeom prst="rect">
            <a:avLst/>
          </a:prstGeom>
        </p:spPr>
      </p:pic>
      <p:sp>
        <p:nvSpPr>
          <p:cNvPr id="3" name="TextBox 2">
            <a:extLst>
              <a:ext uri="{FF2B5EF4-FFF2-40B4-BE49-F238E27FC236}">
                <a16:creationId xmlns:a16="http://schemas.microsoft.com/office/drawing/2014/main" id="{53E4BF97-FEE7-6643-8DB6-C08E2C6F1AA8}"/>
              </a:ext>
            </a:extLst>
          </p:cNvPr>
          <p:cNvSpPr txBox="1"/>
          <p:nvPr/>
        </p:nvSpPr>
        <p:spPr>
          <a:xfrm>
            <a:off x="587388" y="5533344"/>
            <a:ext cx="10515600" cy="847984"/>
          </a:xfrm>
          <a:prstGeom prst="rect">
            <a:avLst/>
          </a:prstGeom>
        </p:spPr>
        <p:txBody>
          <a:bodyPr vert="horz" wrap="square" lIns="91440" tIns="45720" rIns="91440" bIns="45720" rtlCol="0" anchor="ctr">
            <a:normAutofit/>
          </a:bodyPr>
          <a:lstStyle/>
          <a:p>
            <a:pPr>
              <a:spcBef>
                <a:spcPts val="0"/>
              </a:spcBef>
              <a:spcAft>
                <a:spcPts val="0"/>
              </a:spcAft>
            </a:pPr>
            <a:r>
              <a:rPr lang="en-CA" sz="1400">
                <a:effectLst/>
              </a:rPr>
              <a:t>[1] B. Macdonald, “Adjusted Plus-Minus for NHL Players using Ridge Regression with Goals, Shots, Fenwick, and </a:t>
            </a:r>
            <a:r>
              <a:rPr lang="en-CA" sz="1400" err="1">
                <a:effectLst/>
              </a:rPr>
              <a:t>Corsi</a:t>
            </a:r>
            <a:r>
              <a:rPr lang="en-CA" sz="1400">
                <a:effectLst/>
              </a:rPr>
              <a:t>,” </a:t>
            </a:r>
            <a:r>
              <a:rPr lang="en-CA" sz="1400" i="1">
                <a:effectLst/>
              </a:rPr>
              <a:t>Journal of Quantitative Analysis in Sports</a:t>
            </a:r>
            <a:r>
              <a:rPr lang="en-CA" sz="1400">
                <a:effectLst/>
              </a:rPr>
              <a:t>, vol. 8, no. 3, pp. 1–24, 2012.</a:t>
            </a:r>
          </a:p>
          <a:p>
            <a:pPr algn="l"/>
            <a:r>
              <a:rPr lang="en-CA" sz="1400">
                <a:latin typeface="Microsoft YaHei UI Light" panose="020B0502040204020203" pitchFamily="34" charset="-122"/>
                <a:ea typeface="Microsoft YaHei UI Light" panose="020B0502040204020203" pitchFamily="34" charset="-122"/>
              </a:rPr>
              <a:t>[2] M. B. McCurdy. “The Magnus Prediction Model, version 6,” </a:t>
            </a:r>
            <a:r>
              <a:rPr lang="en-CA" sz="1400" err="1">
                <a:latin typeface="Microsoft YaHei UI Light" panose="020B0502040204020203" pitchFamily="34" charset="-122"/>
                <a:ea typeface="Microsoft YaHei UI Light" panose="020B0502040204020203" pitchFamily="34" charset="-122"/>
              </a:rPr>
              <a:t>HockeyViz</a:t>
            </a:r>
            <a:r>
              <a:rPr lang="en-CA" sz="1400">
                <a:latin typeface="Microsoft YaHei UI Light" panose="020B0502040204020203" pitchFamily="34" charset="-122"/>
                <a:ea typeface="Microsoft YaHei UI Light" panose="020B0502040204020203" pitchFamily="34" charset="-122"/>
              </a:rPr>
              <a:t>, 2022.</a:t>
            </a:r>
          </a:p>
        </p:txBody>
      </p:sp>
      <p:pic>
        <p:nvPicPr>
          <p:cNvPr id="10" name="Picture 9" descr="\documentclass{article}&#10;\usepackage{amsmath}&#10;\pagestyle{empty}&#10;\begin{document}&#10;&#10;$\mathbf{y}$&#10;&#10;&#10;\end{document}" title="IguanaTex Bitmap Display">
            <a:extLst>
              <a:ext uri="{FF2B5EF4-FFF2-40B4-BE49-F238E27FC236}">
                <a16:creationId xmlns:a16="http://schemas.microsoft.com/office/drawing/2014/main" id="{5E492464-BFBA-3171-6B1B-682411EEFC9D}"/>
              </a:ext>
            </a:extLst>
          </p:cNvPr>
          <p:cNvPicPr>
            <a:picLocks noChangeAspect="1"/>
          </p:cNvPicPr>
          <p:nvPr>
            <p:custDataLst>
              <p:tags r:id="rId2"/>
            </p:custDataLst>
          </p:nvPr>
        </p:nvPicPr>
        <p:blipFill>
          <a:blip r:embed="rId10">
            <a:alphaModFix/>
            <a:extLst>
              <a:ext uri="{28A0092B-C50C-407E-A947-70E740481C1C}">
                <a14:useLocalDpi xmlns:a14="http://schemas.microsoft.com/office/drawing/2010/main" val="0"/>
              </a:ext>
            </a:extLst>
          </a:blip>
          <a:stretch>
            <a:fillRect/>
          </a:stretch>
        </p:blipFill>
        <p:spPr>
          <a:xfrm>
            <a:off x="1730971" y="2888556"/>
            <a:ext cx="171886" cy="195657"/>
          </a:xfrm>
          <a:prstGeom prst="rect">
            <a:avLst/>
          </a:prstGeom>
        </p:spPr>
      </p:pic>
      <p:pic>
        <p:nvPicPr>
          <p:cNvPr id="13" name="Picture 12" descr="\documentclass{article}&#10;\usepackage{amsmath}&#10;\pagestyle{empty}&#10;\begin{document}&#10;&#10;$\mathbf{X}$&#10;&#10;&#10;\end{document}" title="IguanaTex Bitmap Display">
            <a:extLst>
              <a:ext uri="{FF2B5EF4-FFF2-40B4-BE49-F238E27FC236}">
                <a16:creationId xmlns:a16="http://schemas.microsoft.com/office/drawing/2014/main" id="{C84BE702-E706-4175-EC3C-9F5525BA4BE0}"/>
              </a:ext>
            </a:extLst>
          </p:cNvPr>
          <p:cNvPicPr>
            <a:picLocks noChangeAspect="1"/>
          </p:cNvPicPr>
          <p:nvPr>
            <p:custDataLst>
              <p:tags r:id="rId3"/>
            </p:custDataLst>
          </p:nvPr>
        </p:nvPicPr>
        <p:blipFill>
          <a:blip r:embed="rId11">
            <a:alphaModFix/>
            <a:extLst>
              <a:ext uri="{28A0092B-C50C-407E-A947-70E740481C1C}">
                <a14:useLocalDpi xmlns:a14="http://schemas.microsoft.com/office/drawing/2010/main" val="0"/>
              </a:ext>
            </a:extLst>
          </a:blip>
          <a:stretch>
            <a:fillRect/>
          </a:stretch>
        </p:blipFill>
        <p:spPr>
          <a:xfrm>
            <a:off x="1694400" y="3565427"/>
            <a:ext cx="245029" cy="208457"/>
          </a:xfrm>
          <a:prstGeom prst="rect">
            <a:avLst/>
          </a:prstGeom>
        </p:spPr>
      </p:pic>
      <p:pic>
        <p:nvPicPr>
          <p:cNvPr id="16" name="Picture 15" descr="\documentclass{article}&#10;\usepackage{amsmath}&#10;\pagestyle{empty}&#10;\begin{document}&#10;&#10;$\boldsymbol{\beta}$&#10;&#10;&#10;\end{document}" title="IguanaTex Bitmap Display">
            <a:extLst>
              <a:ext uri="{FF2B5EF4-FFF2-40B4-BE49-F238E27FC236}">
                <a16:creationId xmlns:a16="http://schemas.microsoft.com/office/drawing/2014/main" id="{B2FF836A-A945-5158-0A02-37A63E6C9B3E}"/>
              </a:ext>
            </a:extLst>
          </p:cNvPr>
          <p:cNvPicPr>
            <a:picLocks noChangeAspect="1"/>
          </p:cNvPicPr>
          <p:nvPr>
            <p:custDataLst>
              <p:tags r:id="rId4"/>
            </p:custDataLst>
          </p:nvPr>
        </p:nvPicPr>
        <p:blipFill>
          <a:blip r:embed="rId12">
            <a:alphaModFix/>
            <a:extLst>
              <a:ext uri="{28A0092B-C50C-407E-A947-70E740481C1C}">
                <a14:useLocalDpi xmlns:a14="http://schemas.microsoft.com/office/drawing/2010/main" val="0"/>
              </a:ext>
            </a:extLst>
          </a:blip>
          <a:stretch>
            <a:fillRect/>
          </a:stretch>
        </p:blipFill>
        <p:spPr>
          <a:xfrm>
            <a:off x="1703512" y="3969060"/>
            <a:ext cx="195658" cy="270628"/>
          </a:xfrm>
          <a:prstGeom prst="rect">
            <a:avLst/>
          </a:prstGeom>
        </p:spPr>
      </p:pic>
      <p:pic>
        <p:nvPicPr>
          <p:cNvPr id="19" name="Picture 18" descr="\documentclass{article}&#10;\usepackage{amsmath}&#10;\pagestyle{empty}&#10;\begin{document}&#10;&#10;$\mathbf{W}$&#10;&#10;&#10;\end{document}" title="IguanaTex Bitmap Display">
            <a:extLst>
              <a:ext uri="{FF2B5EF4-FFF2-40B4-BE49-F238E27FC236}">
                <a16:creationId xmlns:a16="http://schemas.microsoft.com/office/drawing/2014/main" id="{13D727AE-2867-DAC8-12FE-7EEFD70DFAA2}"/>
              </a:ext>
            </a:extLst>
          </p:cNvPr>
          <p:cNvPicPr>
            <a:picLocks noChangeAspect="1"/>
          </p:cNvPicPr>
          <p:nvPr>
            <p:custDataLst>
              <p:tags r:id="rId5"/>
            </p:custDataLst>
          </p:nvPr>
        </p:nvPicPr>
        <p:blipFill>
          <a:blip r:embed="rId13">
            <a:alphaModFix/>
            <a:extLst>
              <a:ext uri="{28A0092B-C50C-407E-A947-70E740481C1C}">
                <a14:useLocalDpi xmlns:a14="http://schemas.microsoft.com/office/drawing/2010/main" val="0"/>
              </a:ext>
            </a:extLst>
          </a:blip>
          <a:stretch>
            <a:fillRect/>
          </a:stretch>
        </p:blipFill>
        <p:spPr>
          <a:xfrm>
            <a:off x="1642286" y="4377774"/>
            <a:ext cx="349258" cy="210285"/>
          </a:xfrm>
          <a:prstGeom prst="rect">
            <a:avLst/>
          </a:prstGeom>
        </p:spPr>
      </p:pic>
      <p:pic>
        <p:nvPicPr>
          <p:cNvPr id="23" name="Picture 22" descr="\documentclass{article}&#10;\usepackage{amsmath}&#10;\pagestyle{empty}&#10;\begin{document}&#10;&#10;$\mathbf{e}$&#10;&#10;&#10;\end{document}" title="IguanaTex Bitmap Display">
            <a:extLst>
              <a:ext uri="{FF2B5EF4-FFF2-40B4-BE49-F238E27FC236}">
                <a16:creationId xmlns:a16="http://schemas.microsoft.com/office/drawing/2014/main" id="{9BB2F62E-F75B-1D78-A57F-529A12550F23}"/>
              </a:ext>
            </a:extLst>
          </p:cNvPr>
          <p:cNvPicPr>
            <a:picLocks noChangeAspect="1"/>
          </p:cNvPicPr>
          <p:nvPr>
            <p:custDataLst>
              <p:tags r:id="rId6"/>
            </p:custDataLst>
          </p:nvPr>
        </p:nvPicPr>
        <p:blipFill>
          <a:blip r:embed="rId14">
            <a:alphaModFix/>
            <a:extLst>
              <a:ext uri="{28A0092B-C50C-407E-A947-70E740481C1C}">
                <a14:useLocalDpi xmlns:a14="http://schemas.microsoft.com/office/drawing/2010/main" val="0"/>
              </a:ext>
            </a:extLst>
          </a:blip>
          <a:stretch>
            <a:fillRect/>
          </a:stretch>
        </p:blipFill>
        <p:spPr>
          <a:xfrm>
            <a:off x="1730941" y="4815331"/>
            <a:ext cx="140800" cy="138971"/>
          </a:xfrm>
          <a:prstGeom prst="rect">
            <a:avLst/>
          </a:prstGeom>
        </p:spPr>
      </p:pic>
    </p:spTree>
    <p:extLst>
      <p:ext uri="{BB962C8B-B14F-4D97-AF65-F5344CB8AC3E}">
        <p14:creationId xmlns:p14="http://schemas.microsoft.com/office/powerpoint/2010/main" val="61199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xEl>
                                              <p:pRg st="5" end="5"/>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9">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B24F-E5C3-5237-7835-1584BCA98672}"/>
              </a:ext>
            </a:extLst>
          </p:cNvPr>
          <p:cNvSpPr>
            <a:spLocks noGrp="1"/>
          </p:cNvSpPr>
          <p:nvPr>
            <p:ph type="title"/>
          </p:nvPr>
        </p:nvSpPr>
        <p:spPr/>
        <p:txBody>
          <a:bodyPr/>
          <a:lstStyle/>
          <a:p>
            <a:r>
              <a:rPr lang="en-US"/>
              <a:t>Regression Model for Role-Specific Impact</a:t>
            </a:r>
            <a:endParaRPr lang="en-CA"/>
          </a:p>
        </p:txBody>
      </p:sp>
      <p:sp>
        <p:nvSpPr>
          <p:cNvPr id="4" name="Slide Number Placeholder 3">
            <a:extLst>
              <a:ext uri="{FF2B5EF4-FFF2-40B4-BE49-F238E27FC236}">
                <a16:creationId xmlns:a16="http://schemas.microsoft.com/office/drawing/2014/main" id="{5D802828-16C3-18F4-1382-B4099D738F98}"/>
              </a:ext>
            </a:extLst>
          </p:cNvPr>
          <p:cNvSpPr>
            <a:spLocks noGrp="1"/>
          </p:cNvSpPr>
          <p:nvPr>
            <p:ph type="sldNum" sz="quarter" idx="12"/>
          </p:nvPr>
        </p:nvSpPr>
        <p:spPr/>
        <p:txBody>
          <a:bodyPr/>
          <a:lstStyle/>
          <a:p>
            <a:fld id="{6BB0BC0E-7CB7-4E31-B50F-616A789ABB27}" type="slidenum">
              <a:rPr lang="en-CA" smtClean="0"/>
              <a:t>31</a:t>
            </a:fld>
            <a:endParaRPr lang="en-CA"/>
          </a:p>
        </p:txBody>
      </p:sp>
      <p:sp>
        <p:nvSpPr>
          <p:cNvPr id="20" name="Rectangle 19">
            <a:extLst>
              <a:ext uri="{FF2B5EF4-FFF2-40B4-BE49-F238E27FC236}">
                <a16:creationId xmlns:a16="http://schemas.microsoft.com/office/drawing/2014/main" id="{9BDBE6D1-9DA5-DB18-4F31-9926B3D86E12}"/>
              </a:ext>
            </a:extLst>
          </p:cNvPr>
          <p:cNvSpPr/>
          <p:nvPr/>
        </p:nvSpPr>
        <p:spPr>
          <a:xfrm>
            <a:off x="838200" y="2061000"/>
            <a:ext cx="179400" cy="13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 Placeholder 6">
            <a:extLst>
              <a:ext uri="{FF2B5EF4-FFF2-40B4-BE49-F238E27FC236}">
                <a16:creationId xmlns:a16="http://schemas.microsoft.com/office/drawing/2014/main" id="{63C5891E-14F1-D1A0-6D8D-C9079AAB160A}"/>
              </a:ext>
            </a:extLst>
          </p:cNvPr>
          <p:cNvSpPr>
            <a:spLocks noGrp="1"/>
          </p:cNvSpPr>
          <p:nvPr>
            <p:ph type="body" sz="quarter" idx="13"/>
          </p:nvPr>
        </p:nvSpPr>
        <p:spPr/>
        <p:txBody>
          <a:bodyPr/>
          <a:lstStyle/>
          <a:p>
            <a:r>
              <a:rPr lang="en-US"/>
              <a:t>Design matrix</a:t>
            </a:r>
            <a:endParaRPr lang="en-CA"/>
          </a:p>
        </p:txBody>
      </p:sp>
      <p:sp>
        <p:nvSpPr>
          <p:cNvPr id="9" name="Content Placeholder 8">
            <a:extLst>
              <a:ext uri="{FF2B5EF4-FFF2-40B4-BE49-F238E27FC236}">
                <a16:creationId xmlns:a16="http://schemas.microsoft.com/office/drawing/2014/main" id="{8FC592D0-95C4-6DD8-5312-A0EC41D86857}"/>
              </a:ext>
            </a:extLst>
          </p:cNvPr>
          <p:cNvSpPr>
            <a:spLocks noGrp="1"/>
          </p:cNvSpPr>
          <p:nvPr>
            <p:ph idx="1"/>
          </p:nvPr>
        </p:nvSpPr>
        <p:spPr>
          <a:xfrm>
            <a:off x="838200" y="1450973"/>
            <a:ext cx="10515600" cy="5002363"/>
          </a:xfrm>
        </p:spPr>
        <p:txBody>
          <a:bodyPr>
            <a:normAutofit lnSpcReduction="10000"/>
          </a:bodyPr>
          <a:lstStyle/>
          <a:p>
            <a:r>
              <a:rPr lang="en-US"/>
              <a:t>Each player in the dataset is associated with 9 design variables.</a:t>
            </a:r>
          </a:p>
          <a:p>
            <a:pPr lvl="1"/>
            <a:r>
              <a:rPr lang="en-US"/>
              <a:t>One for each of the 5 assigned roles on the power play </a:t>
            </a:r>
          </a:p>
          <a:p>
            <a:pPr lvl="1"/>
            <a:r>
              <a:rPr lang="en-US"/>
              <a:t>One for each of the 4 assigned roles on the penalty kill</a:t>
            </a:r>
          </a:p>
          <a:p>
            <a:r>
              <a:rPr lang="en-US"/>
              <a:t>Four additional design variables are included that encode whether the team on the power play</a:t>
            </a:r>
          </a:p>
          <a:p>
            <a:pPr lvl="1"/>
            <a:r>
              <a:rPr lang="en-US"/>
              <a:t>is using 4 forwards or more,</a:t>
            </a:r>
          </a:p>
          <a:p>
            <a:pPr lvl="1"/>
            <a:r>
              <a:rPr lang="en-US"/>
              <a:t>is playing at home,</a:t>
            </a:r>
          </a:p>
          <a:p>
            <a:pPr lvl="1"/>
            <a:r>
              <a:rPr lang="en-US"/>
              <a:t>has a left-shot playing the right side, and</a:t>
            </a:r>
          </a:p>
          <a:p>
            <a:pPr lvl="1"/>
            <a:r>
              <a:rPr lang="en-US"/>
              <a:t>has a right-shot playing the left side.</a:t>
            </a:r>
          </a:p>
          <a:p>
            <a:r>
              <a:rPr lang="en-US"/>
              <a:t>After removing player-role combinations that are never observed, we are left with </a:t>
            </a:r>
            <a:r>
              <a:rPr lang="en-US" b="1"/>
              <a:t>3649 regression coefficients</a:t>
            </a:r>
            <a:r>
              <a:rPr lang="en-US"/>
              <a:t> to estimate from </a:t>
            </a:r>
            <a:r>
              <a:rPr lang="en-US" b="1"/>
              <a:t>9347 observations</a:t>
            </a:r>
            <a:r>
              <a:rPr lang="en-US"/>
              <a:t>.</a:t>
            </a:r>
          </a:p>
          <a:p>
            <a:endParaRPr lang="en-US"/>
          </a:p>
          <a:p>
            <a:pPr marL="0" indent="0">
              <a:buNone/>
            </a:pPr>
            <a:endParaRPr lang="en-CA"/>
          </a:p>
        </p:txBody>
      </p:sp>
    </p:spTree>
    <p:extLst>
      <p:ext uri="{BB962C8B-B14F-4D97-AF65-F5344CB8AC3E}">
        <p14:creationId xmlns:p14="http://schemas.microsoft.com/office/powerpoint/2010/main" val="286377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7196-2991-A787-2466-39BC15451552}"/>
              </a:ext>
            </a:extLst>
          </p:cNvPr>
          <p:cNvSpPr>
            <a:spLocks noGrp="1"/>
          </p:cNvSpPr>
          <p:nvPr>
            <p:ph type="title"/>
          </p:nvPr>
        </p:nvSpPr>
        <p:spPr/>
        <p:txBody>
          <a:bodyPr/>
          <a:lstStyle/>
          <a:p>
            <a:r>
              <a:rPr lang="en-US"/>
              <a:t>Regression Model for Role-Specific Impact</a:t>
            </a:r>
            <a:endParaRPr lang="en-CA"/>
          </a:p>
        </p:txBody>
      </p:sp>
      <p:pic>
        <p:nvPicPr>
          <p:cNvPr id="8" name="Content Placeholder 7" descr="Chart, line chart&#10;&#10;Description automatically generated">
            <a:extLst>
              <a:ext uri="{FF2B5EF4-FFF2-40B4-BE49-F238E27FC236}">
                <a16:creationId xmlns:a16="http://schemas.microsoft.com/office/drawing/2014/main" id="{C5AC3488-290B-A76C-3427-8BB486BD1C9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95400" y="2695960"/>
            <a:ext cx="5042614" cy="3649364"/>
          </a:xfrm>
        </p:spPr>
      </p:pic>
      <p:sp>
        <p:nvSpPr>
          <p:cNvPr id="4" name="Slide Number Placeholder 3">
            <a:extLst>
              <a:ext uri="{FF2B5EF4-FFF2-40B4-BE49-F238E27FC236}">
                <a16:creationId xmlns:a16="http://schemas.microsoft.com/office/drawing/2014/main" id="{FD423DF2-7FE7-1369-1785-1CE884CA0189}"/>
              </a:ext>
            </a:extLst>
          </p:cNvPr>
          <p:cNvSpPr>
            <a:spLocks noGrp="1"/>
          </p:cNvSpPr>
          <p:nvPr>
            <p:ph type="sldNum" sz="quarter" idx="12"/>
          </p:nvPr>
        </p:nvSpPr>
        <p:spPr/>
        <p:txBody>
          <a:bodyPr/>
          <a:lstStyle/>
          <a:p>
            <a:fld id="{6BB0BC0E-7CB7-4E31-B50F-616A789ABB27}" type="slidenum">
              <a:rPr lang="en-CA" smtClean="0"/>
              <a:t>32</a:t>
            </a:fld>
            <a:endParaRPr lang="en-CA"/>
          </a:p>
        </p:txBody>
      </p:sp>
      <p:pic>
        <p:nvPicPr>
          <p:cNvPr id="10" name="Picture 9" descr="A picture containing text, shoji&#10;&#10;Description automatically generated">
            <a:extLst>
              <a:ext uri="{FF2B5EF4-FFF2-40B4-BE49-F238E27FC236}">
                <a16:creationId xmlns:a16="http://schemas.microsoft.com/office/drawing/2014/main" id="{1ABE4D35-E59A-088B-47FB-FC901F2461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53988" y="2695960"/>
            <a:ext cx="5188295" cy="3685368"/>
          </a:xfrm>
          <a:prstGeom prst="rect">
            <a:avLst/>
          </a:prstGeom>
        </p:spPr>
      </p:pic>
      <p:sp>
        <p:nvSpPr>
          <p:cNvPr id="12" name="Content Placeholder 8">
            <a:extLst>
              <a:ext uri="{FF2B5EF4-FFF2-40B4-BE49-F238E27FC236}">
                <a16:creationId xmlns:a16="http://schemas.microsoft.com/office/drawing/2014/main" id="{89F0D548-314D-9C3F-4DF3-E4D2523CBB2B}"/>
              </a:ext>
            </a:extLst>
          </p:cNvPr>
          <p:cNvSpPr txBox="1">
            <a:spLocks/>
          </p:cNvSpPr>
          <p:nvPr/>
        </p:nvSpPr>
        <p:spPr>
          <a:xfrm>
            <a:off x="515380" y="1404591"/>
            <a:ext cx="10981220" cy="1291369"/>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In ridge regression, we minimize the objective function</a:t>
            </a:r>
          </a:p>
          <a:p>
            <a:pPr marL="0" indent="0">
              <a:buNone/>
            </a:pPr>
            <a:endParaRPr lang="en-US"/>
          </a:p>
          <a:p>
            <a:r>
              <a:rPr lang="en-US"/>
              <a:t>Small sample size and collinearity → Large regularization parameters</a:t>
            </a:r>
            <a:endParaRPr lang="en-CA"/>
          </a:p>
        </p:txBody>
      </p:sp>
      <p:pic>
        <p:nvPicPr>
          <p:cNvPr id="3" name="Picture 2" descr="\documentclass{article}&#10;\usepackage{amsmath}&#10;\pagestyle{empty}&#10;\begin{document}&#10;&#10;$\left\Vert\mathbf{y} - \mathbf{W}\mathbf{X}\boldsymbol{\beta}\right\Vert^2_2 + \lambda \left\Vert\boldsymbol{\beta}\right\Vert_2^2$.&#10;&#10;\end{document}" title="IguanaTex Bitmap Display">
            <a:extLst>
              <a:ext uri="{FF2B5EF4-FFF2-40B4-BE49-F238E27FC236}">
                <a16:creationId xmlns:a16="http://schemas.microsoft.com/office/drawing/2014/main" id="{97F9D29E-7BAE-719B-41FF-C248B9ECF168}"/>
              </a:ext>
            </a:extLst>
          </p:cNvPr>
          <p:cNvPicPr>
            <a:picLocks noChangeAspect="1"/>
          </p:cNvPicPr>
          <p:nvPr>
            <p:custDataLst>
              <p:tags r:id="rId1"/>
            </p:custDataLst>
          </p:nvPr>
        </p:nvPicPr>
        <p:blipFill>
          <a:blip r:embed="rId5">
            <a:extLst>
              <a:ext uri="{28A0092B-C50C-407E-A947-70E740481C1C}">
                <a14:useLocalDpi xmlns:a14="http://schemas.microsoft.com/office/drawing/2010/main" val="0"/>
              </a:ext>
            </a:extLst>
          </a:blip>
          <a:stretch>
            <a:fillRect/>
          </a:stretch>
        </p:blipFill>
        <p:spPr>
          <a:xfrm>
            <a:off x="4461926" y="1703184"/>
            <a:ext cx="3268148" cy="406113"/>
          </a:xfrm>
          <a:prstGeom prst="rect">
            <a:avLst/>
          </a:prstGeom>
        </p:spPr>
      </p:pic>
      <p:sp>
        <p:nvSpPr>
          <p:cNvPr id="6" name="Text Placeholder 6">
            <a:extLst>
              <a:ext uri="{FF2B5EF4-FFF2-40B4-BE49-F238E27FC236}">
                <a16:creationId xmlns:a16="http://schemas.microsoft.com/office/drawing/2014/main" id="{E73E4170-5BF7-17BF-88F1-4D8AD3E70028}"/>
              </a:ext>
            </a:extLst>
          </p:cNvPr>
          <p:cNvSpPr>
            <a:spLocks noGrp="1"/>
          </p:cNvSpPr>
          <p:nvPr>
            <p:ph type="body" sz="quarter" idx="13"/>
          </p:nvPr>
        </p:nvSpPr>
        <p:spPr>
          <a:xfrm>
            <a:off x="297873" y="865537"/>
            <a:ext cx="10515600" cy="539054"/>
          </a:xfrm>
        </p:spPr>
        <p:txBody>
          <a:bodyPr/>
          <a:lstStyle/>
          <a:p>
            <a:r>
              <a:rPr lang="en-US"/>
              <a:t>Ridge Regression</a:t>
            </a:r>
            <a:endParaRPr lang="en-CA"/>
          </a:p>
        </p:txBody>
      </p:sp>
      <p:cxnSp>
        <p:nvCxnSpPr>
          <p:cNvPr id="9" name="Straight Connector 8">
            <a:extLst>
              <a:ext uri="{FF2B5EF4-FFF2-40B4-BE49-F238E27FC236}">
                <a16:creationId xmlns:a16="http://schemas.microsoft.com/office/drawing/2014/main" id="{6D98BEC5-5B85-4650-84B1-F0FD88E911EF}"/>
              </a:ext>
            </a:extLst>
          </p:cNvPr>
          <p:cNvCxnSpPr>
            <a:cxnSpLocks/>
          </p:cNvCxnSpPr>
          <p:nvPr/>
        </p:nvCxnSpPr>
        <p:spPr>
          <a:xfrm flipV="1">
            <a:off x="9300356" y="2852936"/>
            <a:ext cx="0" cy="3132348"/>
          </a:xfrm>
          <a:prstGeom prst="line">
            <a:avLst/>
          </a:prstGeom>
          <a:ln w="38100"/>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F4C6ACBD-9517-B17F-ACB3-76550CDB888B}"/>
              </a:ext>
            </a:extLst>
          </p:cNvPr>
          <p:cNvCxnSpPr>
            <a:cxnSpLocks/>
          </p:cNvCxnSpPr>
          <p:nvPr/>
        </p:nvCxnSpPr>
        <p:spPr>
          <a:xfrm flipV="1">
            <a:off x="3395700" y="2852936"/>
            <a:ext cx="0" cy="3096344"/>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0445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7196-2991-A787-2466-39BC15451552}"/>
              </a:ext>
            </a:extLst>
          </p:cNvPr>
          <p:cNvSpPr>
            <a:spLocks noGrp="1"/>
          </p:cNvSpPr>
          <p:nvPr>
            <p:ph type="title"/>
          </p:nvPr>
        </p:nvSpPr>
        <p:spPr/>
        <p:txBody>
          <a:bodyPr/>
          <a:lstStyle/>
          <a:p>
            <a:r>
              <a:rPr lang="en-US"/>
              <a:t>Regression Model for Role-Specific Impact</a:t>
            </a:r>
            <a:endParaRPr lang="en-CA"/>
          </a:p>
        </p:txBody>
      </p:sp>
      <p:sp>
        <p:nvSpPr>
          <p:cNvPr id="4" name="Slide Number Placeholder 3">
            <a:extLst>
              <a:ext uri="{FF2B5EF4-FFF2-40B4-BE49-F238E27FC236}">
                <a16:creationId xmlns:a16="http://schemas.microsoft.com/office/drawing/2014/main" id="{FD423DF2-7FE7-1369-1785-1CE884CA0189}"/>
              </a:ext>
            </a:extLst>
          </p:cNvPr>
          <p:cNvSpPr>
            <a:spLocks noGrp="1"/>
          </p:cNvSpPr>
          <p:nvPr>
            <p:ph type="sldNum" sz="quarter" idx="12"/>
          </p:nvPr>
        </p:nvSpPr>
        <p:spPr/>
        <p:txBody>
          <a:bodyPr/>
          <a:lstStyle/>
          <a:p>
            <a:fld id="{6BB0BC0E-7CB7-4E31-B50F-616A789ABB27}" type="slidenum">
              <a:rPr lang="en-CA" smtClean="0"/>
              <a:t>33</a:t>
            </a:fld>
            <a:endParaRPr lang="en-CA"/>
          </a:p>
        </p:txBody>
      </p:sp>
      <p:sp>
        <p:nvSpPr>
          <p:cNvPr id="5" name="Text Placeholder 4">
            <a:extLst>
              <a:ext uri="{FF2B5EF4-FFF2-40B4-BE49-F238E27FC236}">
                <a16:creationId xmlns:a16="http://schemas.microsoft.com/office/drawing/2014/main" id="{0A0A9DF4-36D3-918A-F576-89F4EDF23C9F}"/>
              </a:ext>
            </a:extLst>
          </p:cNvPr>
          <p:cNvSpPr>
            <a:spLocks noGrp="1"/>
          </p:cNvSpPr>
          <p:nvPr>
            <p:ph type="body" sz="quarter" idx="13"/>
          </p:nvPr>
        </p:nvSpPr>
        <p:spPr/>
        <p:txBody>
          <a:bodyPr/>
          <a:lstStyle/>
          <a:p>
            <a:r>
              <a:rPr lang="en-US"/>
              <a:t>Results</a:t>
            </a:r>
            <a:endParaRPr lang="en-CA"/>
          </a:p>
        </p:txBody>
      </p:sp>
      <p:graphicFrame>
        <p:nvGraphicFramePr>
          <p:cNvPr id="6" name="Table 5">
            <a:extLst>
              <a:ext uri="{FF2B5EF4-FFF2-40B4-BE49-F238E27FC236}">
                <a16:creationId xmlns:a16="http://schemas.microsoft.com/office/drawing/2014/main" id="{CFB9E633-96FE-E51B-8E8B-FAE5E5311827}"/>
              </a:ext>
            </a:extLst>
          </p:cNvPr>
          <p:cNvGraphicFramePr>
            <a:graphicFrameLocks noGrp="1"/>
          </p:cNvGraphicFramePr>
          <p:nvPr>
            <p:extLst>
              <p:ext uri="{D42A27DB-BD31-4B8C-83A1-F6EECF244321}">
                <p14:modId xmlns:p14="http://schemas.microsoft.com/office/powerpoint/2010/main" val="2308704783"/>
              </p:ext>
            </p:extLst>
          </p:nvPr>
        </p:nvGraphicFramePr>
        <p:xfrm>
          <a:off x="3054723" y="2896285"/>
          <a:ext cx="6082553" cy="2590800"/>
        </p:xfrm>
        <a:graphic>
          <a:graphicData uri="http://schemas.openxmlformats.org/drawingml/2006/table">
            <a:tbl>
              <a:tblPr firstRow="1" bandRow="1">
                <a:tableStyleId>{5C22544A-7EE6-4342-B048-85BDC9FD1C3A}</a:tableStyleId>
              </a:tblPr>
              <a:tblGrid>
                <a:gridCol w="3044553">
                  <a:extLst>
                    <a:ext uri="{9D8B030D-6E8A-4147-A177-3AD203B41FA5}">
                      <a16:colId xmlns:a16="http://schemas.microsoft.com/office/drawing/2014/main" val="1336805014"/>
                    </a:ext>
                  </a:extLst>
                </a:gridCol>
                <a:gridCol w="3038000">
                  <a:extLst>
                    <a:ext uri="{9D8B030D-6E8A-4147-A177-3AD203B41FA5}">
                      <a16:colId xmlns:a16="http://schemas.microsoft.com/office/drawing/2014/main" val="2044386251"/>
                    </a:ext>
                  </a:extLst>
                </a:gridCol>
              </a:tblGrid>
              <a:tr h="347511">
                <a:tc>
                  <a:txBody>
                    <a:bodyPr/>
                    <a:lstStyle/>
                    <a:p>
                      <a:pPr algn="ctr"/>
                      <a:r>
                        <a:rPr lang="en-US" sz="2800">
                          <a:latin typeface="Calibri" panose="020F0502020204030204" pitchFamily="34" charset="0"/>
                          <a:cs typeface="Calibri" panose="020F0502020204030204" pitchFamily="34" charset="0"/>
                        </a:rPr>
                        <a:t>Variable</a:t>
                      </a:r>
                      <a:endParaRPr lang="en-CA" sz="2800">
                        <a:latin typeface="Calibri" panose="020F0502020204030204" pitchFamily="34" charset="0"/>
                        <a:cs typeface="Calibri" panose="020F0502020204030204" pitchFamily="34" charset="0"/>
                      </a:endParaRPr>
                    </a:p>
                  </a:txBody>
                  <a:tcPr/>
                </a:tc>
                <a:tc>
                  <a:txBody>
                    <a:bodyPr/>
                    <a:lstStyle/>
                    <a:p>
                      <a:pPr algn="ctr"/>
                      <a:r>
                        <a:rPr lang="en-US" sz="2800">
                          <a:latin typeface="Calibri" panose="020F0502020204030204" pitchFamily="34" charset="0"/>
                          <a:cs typeface="Calibri" panose="020F0502020204030204" pitchFamily="34" charset="0"/>
                        </a:rPr>
                        <a:t>Relative Impact</a:t>
                      </a:r>
                      <a:endParaRPr lang="en-CA"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65291994"/>
                  </a:ext>
                </a:extLst>
              </a:tr>
              <a:tr h="347511">
                <a:tc>
                  <a:txBody>
                    <a:bodyPr/>
                    <a:lstStyle/>
                    <a:p>
                      <a:pPr algn="ctr"/>
                      <a:r>
                        <a:rPr lang="en-US" sz="2800">
                          <a:latin typeface="Calibri" panose="020F0502020204030204" pitchFamily="34" charset="0"/>
                          <a:cs typeface="Calibri" panose="020F0502020204030204" pitchFamily="34" charset="0"/>
                        </a:rPr>
                        <a:t>4F or More</a:t>
                      </a:r>
                    </a:p>
                  </a:txBody>
                  <a:tcPr/>
                </a:tc>
                <a:tc>
                  <a:txBody>
                    <a:bodyPr/>
                    <a:lstStyle/>
                    <a:p>
                      <a:pPr algn="ctr"/>
                      <a:r>
                        <a:rPr lang="en-US" sz="2800">
                          <a:latin typeface="Calibri" panose="020F0502020204030204" pitchFamily="34" charset="0"/>
                          <a:cs typeface="Calibri" panose="020F0502020204030204" pitchFamily="34" charset="0"/>
                        </a:rPr>
                        <a:t>4.16%</a:t>
                      </a:r>
                      <a:endParaRPr lang="en-CA"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5197339"/>
                  </a:ext>
                </a:extLst>
              </a:tr>
              <a:tr h="347511">
                <a:tc>
                  <a:txBody>
                    <a:bodyPr/>
                    <a:lstStyle/>
                    <a:p>
                      <a:pPr algn="ctr"/>
                      <a:r>
                        <a:rPr lang="en-US" sz="2800">
                          <a:latin typeface="Calibri" panose="020F0502020204030204" pitchFamily="34" charset="0"/>
                          <a:cs typeface="Calibri" panose="020F0502020204030204" pitchFamily="34" charset="0"/>
                        </a:rPr>
                        <a:t>Home PP</a:t>
                      </a:r>
                      <a:endParaRPr lang="en-CA" sz="2800">
                        <a:latin typeface="Calibri" panose="020F0502020204030204" pitchFamily="34" charset="0"/>
                        <a:cs typeface="Calibri" panose="020F0502020204030204" pitchFamily="34" charset="0"/>
                      </a:endParaRPr>
                    </a:p>
                  </a:txBody>
                  <a:tcPr/>
                </a:tc>
                <a:tc>
                  <a:txBody>
                    <a:bodyPr/>
                    <a:lstStyle/>
                    <a:p>
                      <a:pPr algn="ctr"/>
                      <a:r>
                        <a:rPr lang="en-US" sz="2800">
                          <a:latin typeface="Calibri" panose="020F0502020204030204" pitchFamily="34" charset="0"/>
                          <a:cs typeface="Calibri" panose="020F0502020204030204" pitchFamily="34" charset="0"/>
                        </a:rPr>
                        <a:t>2.94%</a:t>
                      </a:r>
                      <a:endParaRPr lang="en-CA"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44350127"/>
                  </a:ext>
                </a:extLst>
              </a:tr>
              <a:tr h="3475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latin typeface="Calibri" panose="020F0502020204030204" pitchFamily="34" charset="0"/>
                          <a:cs typeface="Calibri" panose="020F0502020204030204" pitchFamily="34" charset="0"/>
                        </a:rPr>
                        <a:t>Left Shot on Right</a:t>
                      </a:r>
                      <a:endParaRPr lang="en-CA" sz="2800">
                        <a:latin typeface="Calibri" panose="020F0502020204030204" pitchFamily="34" charset="0"/>
                        <a:cs typeface="Calibri" panose="020F0502020204030204" pitchFamily="34" charset="0"/>
                      </a:endParaRPr>
                    </a:p>
                  </a:txBody>
                  <a:tcPr/>
                </a:tc>
                <a:tc>
                  <a:txBody>
                    <a:bodyPr/>
                    <a:lstStyle/>
                    <a:p>
                      <a:pPr algn="ctr"/>
                      <a:r>
                        <a:rPr lang="en-US" sz="2800">
                          <a:latin typeface="Calibri" panose="020F0502020204030204" pitchFamily="34" charset="0"/>
                          <a:cs typeface="Calibri" panose="020F0502020204030204" pitchFamily="34" charset="0"/>
                        </a:rPr>
                        <a:t>0.44%</a:t>
                      </a:r>
                      <a:endParaRPr lang="en-CA"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639253535"/>
                  </a:ext>
                </a:extLst>
              </a:tr>
              <a:tr h="34751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a:latin typeface="Calibri" panose="020F0502020204030204" pitchFamily="34" charset="0"/>
                          <a:cs typeface="Calibri" panose="020F0502020204030204" pitchFamily="34" charset="0"/>
                        </a:rPr>
                        <a:t>Right Shot on Left</a:t>
                      </a:r>
                      <a:endParaRPr lang="en-CA" sz="2800">
                        <a:latin typeface="Calibri" panose="020F0502020204030204" pitchFamily="34" charset="0"/>
                        <a:cs typeface="Calibri" panose="020F0502020204030204" pitchFamily="34" charset="0"/>
                      </a:endParaRPr>
                    </a:p>
                  </a:txBody>
                  <a:tcPr/>
                </a:tc>
                <a:tc>
                  <a:txBody>
                    <a:bodyPr/>
                    <a:lstStyle/>
                    <a:p>
                      <a:pPr algn="ctr"/>
                      <a:r>
                        <a:rPr lang="en-US" sz="2800">
                          <a:latin typeface="Calibri" panose="020F0502020204030204" pitchFamily="34" charset="0"/>
                          <a:cs typeface="Calibri" panose="020F0502020204030204" pitchFamily="34" charset="0"/>
                        </a:rPr>
                        <a:t>0.29%</a:t>
                      </a:r>
                      <a:endParaRPr lang="en-CA" sz="28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326766571"/>
                  </a:ext>
                </a:extLst>
              </a:tr>
            </a:tbl>
          </a:graphicData>
        </a:graphic>
      </p:graphicFrame>
      <p:sp>
        <p:nvSpPr>
          <p:cNvPr id="8" name="TextBox 7">
            <a:extLst>
              <a:ext uri="{FF2B5EF4-FFF2-40B4-BE49-F238E27FC236}">
                <a16:creationId xmlns:a16="http://schemas.microsoft.com/office/drawing/2014/main" id="{B6F5AF75-5C06-222F-AC5A-5559F1B7EFDA}"/>
              </a:ext>
            </a:extLst>
          </p:cNvPr>
          <p:cNvSpPr txBox="1"/>
          <p:nvPr/>
        </p:nvSpPr>
        <p:spPr>
          <a:xfrm>
            <a:off x="1099514" y="1404591"/>
            <a:ext cx="9613963" cy="1224136"/>
          </a:xfrm>
          <a:prstGeom prst="rect">
            <a:avLst/>
          </a:prstGeom>
        </p:spPr>
        <p:txBody>
          <a:bodyPr vert="horz" wrap="square" lIns="91440" tIns="45720" rIns="91440" bIns="45720" rtlCol="0" anchor="ctr">
            <a:normAutofit/>
          </a:bodyPr>
          <a:lstStyle/>
          <a:p>
            <a:pPr marL="342900" indent="-342900" algn="l">
              <a:buFont typeface="Arial" panose="020B0604020202020204" pitchFamily="34" charset="0"/>
              <a:buChar char="•"/>
            </a:pPr>
            <a:endParaRPr lang="en-CA" sz="2400">
              <a:latin typeface="Microsoft YaHei UI Light" panose="020B0502040204020203" pitchFamily="34" charset="-122"/>
              <a:ea typeface="Microsoft YaHei UI Light" panose="020B0502040204020203" pitchFamily="34" charset="-122"/>
            </a:endParaRPr>
          </a:p>
        </p:txBody>
      </p:sp>
      <p:sp>
        <p:nvSpPr>
          <p:cNvPr id="9" name="Content Placeholder 8">
            <a:extLst>
              <a:ext uri="{FF2B5EF4-FFF2-40B4-BE49-F238E27FC236}">
                <a16:creationId xmlns:a16="http://schemas.microsoft.com/office/drawing/2014/main" id="{5E4702DA-6CA5-8E0A-D6CD-72767D443CC9}"/>
              </a:ext>
            </a:extLst>
          </p:cNvPr>
          <p:cNvSpPr txBox="1">
            <a:spLocks/>
          </p:cNvSpPr>
          <p:nvPr/>
        </p:nvSpPr>
        <p:spPr>
          <a:xfrm>
            <a:off x="533382" y="1315392"/>
            <a:ext cx="11125236" cy="92547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Results are reported as the relative impact on the offensive team’s expected goals rate.</a:t>
            </a:r>
          </a:p>
          <a:p>
            <a:pPr marL="0" indent="0">
              <a:buNone/>
            </a:pPr>
            <a:endParaRPr lang="en-US"/>
          </a:p>
        </p:txBody>
      </p:sp>
    </p:spTree>
    <p:extLst>
      <p:ext uri="{BB962C8B-B14F-4D97-AF65-F5344CB8AC3E}">
        <p14:creationId xmlns:p14="http://schemas.microsoft.com/office/powerpoint/2010/main" val="415795029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7196-2991-A787-2466-39BC15451552}"/>
              </a:ext>
            </a:extLst>
          </p:cNvPr>
          <p:cNvSpPr>
            <a:spLocks noGrp="1"/>
          </p:cNvSpPr>
          <p:nvPr>
            <p:ph type="title"/>
          </p:nvPr>
        </p:nvSpPr>
        <p:spPr/>
        <p:txBody>
          <a:bodyPr/>
          <a:lstStyle/>
          <a:p>
            <a:r>
              <a:rPr lang="en-US"/>
              <a:t>Regression Model for Role-Specific Impact</a:t>
            </a:r>
            <a:endParaRPr lang="en-CA"/>
          </a:p>
        </p:txBody>
      </p:sp>
      <p:sp>
        <p:nvSpPr>
          <p:cNvPr id="4" name="Slide Number Placeholder 3">
            <a:extLst>
              <a:ext uri="{FF2B5EF4-FFF2-40B4-BE49-F238E27FC236}">
                <a16:creationId xmlns:a16="http://schemas.microsoft.com/office/drawing/2014/main" id="{FD423DF2-7FE7-1369-1785-1CE884CA0189}"/>
              </a:ext>
            </a:extLst>
          </p:cNvPr>
          <p:cNvSpPr>
            <a:spLocks noGrp="1"/>
          </p:cNvSpPr>
          <p:nvPr>
            <p:ph type="sldNum" sz="quarter" idx="12"/>
          </p:nvPr>
        </p:nvSpPr>
        <p:spPr/>
        <p:txBody>
          <a:bodyPr/>
          <a:lstStyle/>
          <a:p>
            <a:fld id="{6BB0BC0E-7CB7-4E31-B50F-616A789ABB27}" type="slidenum">
              <a:rPr lang="en-CA" smtClean="0"/>
              <a:t>34</a:t>
            </a:fld>
            <a:endParaRPr lang="en-CA"/>
          </a:p>
        </p:txBody>
      </p:sp>
      <p:sp>
        <p:nvSpPr>
          <p:cNvPr id="5" name="Text Placeholder 4">
            <a:extLst>
              <a:ext uri="{FF2B5EF4-FFF2-40B4-BE49-F238E27FC236}">
                <a16:creationId xmlns:a16="http://schemas.microsoft.com/office/drawing/2014/main" id="{0A0A9DF4-36D3-918A-F576-89F4EDF23C9F}"/>
              </a:ext>
            </a:extLst>
          </p:cNvPr>
          <p:cNvSpPr>
            <a:spLocks noGrp="1"/>
          </p:cNvSpPr>
          <p:nvPr>
            <p:ph type="body" sz="quarter" idx="13"/>
          </p:nvPr>
        </p:nvSpPr>
        <p:spPr/>
        <p:txBody>
          <a:bodyPr/>
          <a:lstStyle/>
          <a:p>
            <a:r>
              <a:rPr lang="en-US"/>
              <a:t>Results</a:t>
            </a:r>
            <a:endParaRPr lang="en-CA"/>
          </a:p>
        </p:txBody>
      </p:sp>
      <p:sp>
        <p:nvSpPr>
          <p:cNvPr id="8" name="TextBox 7">
            <a:extLst>
              <a:ext uri="{FF2B5EF4-FFF2-40B4-BE49-F238E27FC236}">
                <a16:creationId xmlns:a16="http://schemas.microsoft.com/office/drawing/2014/main" id="{B6F5AF75-5C06-222F-AC5A-5559F1B7EFDA}"/>
              </a:ext>
            </a:extLst>
          </p:cNvPr>
          <p:cNvSpPr txBox="1"/>
          <p:nvPr/>
        </p:nvSpPr>
        <p:spPr>
          <a:xfrm>
            <a:off x="1099514" y="1404591"/>
            <a:ext cx="9613963" cy="1224136"/>
          </a:xfrm>
          <a:prstGeom prst="rect">
            <a:avLst/>
          </a:prstGeom>
        </p:spPr>
        <p:txBody>
          <a:bodyPr vert="horz" wrap="square" lIns="91440" tIns="45720" rIns="91440" bIns="45720" rtlCol="0" anchor="ctr">
            <a:normAutofit/>
          </a:bodyPr>
          <a:lstStyle/>
          <a:p>
            <a:pPr marL="342900" indent="-342900" algn="l">
              <a:buFont typeface="Arial" panose="020B0604020202020204" pitchFamily="34" charset="0"/>
              <a:buChar char="•"/>
            </a:pPr>
            <a:endParaRPr lang="en-CA" sz="2400">
              <a:latin typeface="Microsoft YaHei UI Light" panose="020B0502040204020203" pitchFamily="34" charset="-122"/>
              <a:ea typeface="Microsoft YaHei UI Light" panose="020B0502040204020203" pitchFamily="34" charset="-122"/>
            </a:endParaRPr>
          </a:p>
        </p:txBody>
      </p:sp>
      <p:graphicFrame>
        <p:nvGraphicFramePr>
          <p:cNvPr id="7" name="Table 6">
            <a:extLst>
              <a:ext uri="{FF2B5EF4-FFF2-40B4-BE49-F238E27FC236}">
                <a16:creationId xmlns:a16="http://schemas.microsoft.com/office/drawing/2014/main" id="{3D800779-700C-D569-6823-068AB57DF089}"/>
              </a:ext>
            </a:extLst>
          </p:cNvPr>
          <p:cNvGraphicFramePr>
            <a:graphicFrameLocks noGrp="1"/>
          </p:cNvGraphicFramePr>
          <p:nvPr>
            <p:extLst>
              <p:ext uri="{D42A27DB-BD31-4B8C-83A1-F6EECF244321}">
                <p14:modId xmlns:p14="http://schemas.microsoft.com/office/powerpoint/2010/main" val="1633526373"/>
              </p:ext>
            </p:extLst>
          </p:nvPr>
        </p:nvGraphicFramePr>
        <p:xfrm>
          <a:off x="2151457" y="1898373"/>
          <a:ext cx="7510076" cy="1188720"/>
        </p:xfrm>
        <a:graphic>
          <a:graphicData uri="http://schemas.openxmlformats.org/drawingml/2006/table">
            <a:tbl>
              <a:tblPr firstRow="1" bandRow="1">
                <a:tableStyleId>{5C22544A-7EE6-4342-B048-85BDC9FD1C3A}</a:tableStyleId>
              </a:tblPr>
              <a:tblGrid>
                <a:gridCol w="2508441">
                  <a:extLst>
                    <a:ext uri="{9D8B030D-6E8A-4147-A177-3AD203B41FA5}">
                      <a16:colId xmlns:a16="http://schemas.microsoft.com/office/drawing/2014/main" val="1336805014"/>
                    </a:ext>
                  </a:extLst>
                </a:gridCol>
                <a:gridCol w="1013395">
                  <a:extLst>
                    <a:ext uri="{9D8B030D-6E8A-4147-A177-3AD203B41FA5}">
                      <a16:colId xmlns:a16="http://schemas.microsoft.com/office/drawing/2014/main" val="2044386251"/>
                    </a:ext>
                  </a:extLst>
                </a:gridCol>
                <a:gridCol w="1013395">
                  <a:extLst>
                    <a:ext uri="{9D8B030D-6E8A-4147-A177-3AD203B41FA5}">
                      <a16:colId xmlns:a16="http://schemas.microsoft.com/office/drawing/2014/main" val="1090201741"/>
                    </a:ext>
                  </a:extLst>
                </a:gridCol>
                <a:gridCol w="1013395">
                  <a:extLst>
                    <a:ext uri="{9D8B030D-6E8A-4147-A177-3AD203B41FA5}">
                      <a16:colId xmlns:a16="http://schemas.microsoft.com/office/drawing/2014/main" val="3984604853"/>
                    </a:ext>
                  </a:extLst>
                </a:gridCol>
                <a:gridCol w="948055">
                  <a:extLst>
                    <a:ext uri="{9D8B030D-6E8A-4147-A177-3AD203B41FA5}">
                      <a16:colId xmlns:a16="http://schemas.microsoft.com/office/drawing/2014/main" val="4108136553"/>
                    </a:ext>
                  </a:extLst>
                </a:gridCol>
                <a:gridCol w="1013395">
                  <a:extLst>
                    <a:ext uri="{9D8B030D-6E8A-4147-A177-3AD203B41FA5}">
                      <a16:colId xmlns:a16="http://schemas.microsoft.com/office/drawing/2014/main" val="3784530067"/>
                    </a:ext>
                  </a:extLst>
                </a:gridCol>
              </a:tblGrid>
              <a:tr h="347511">
                <a:tc>
                  <a:txBody>
                    <a:bodyPr/>
                    <a:lstStyle/>
                    <a:p>
                      <a:pPr algn="ct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Low</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Slot</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Left</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Right</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Point</a:t>
                      </a:r>
                      <a:endParaRPr lang="en-CA" sz="20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65291994"/>
                  </a:ext>
                </a:extLst>
              </a:tr>
              <a:tr h="347511">
                <a:tc>
                  <a:txBody>
                    <a:bodyPr/>
                    <a:lstStyle/>
                    <a:p>
                      <a:pPr algn="ctr"/>
                      <a:r>
                        <a:rPr lang="en-US" sz="2000">
                          <a:latin typeface="Calibri" panose="020F0502020204030204" pitchFamily="34" charset="0"/>
                          <a:cs typeface="Calibri" panose="020F0502020204030204" pitchFamily="34" charset="0"/>
                        </a:rPr>
                        <a:t>Best Relative Impact</a:t>
                      </a:r>
                    </a:p>
                  </a:txBody>
                  <a:tcPr/>
                </a:tc>
                <a:tc>
                  <a:txBody>
                    <a:bodyPr/>
                    <a:lstStyle/>
                    <a:p>
                      <a:pPr algn="ctr"/>
                      <a:r>
                        <a:rPr lang="en-US" sz="2000" b="1">
                          <a:solidFill>
                            <a:srgbClr val="00B050"/>
                          </a:solidFill>
                          <a:latin typeface="Calibri" panose="020F0502020204030204" pitchFamily="34" charset="0"/>
                          <a:cs typeface="Calibri" panose="020F0502020204030204" pitchFamily="34" charset="0"/>
                        </a:rPr>
                        <a:t>2.89%</a:t>
                      </a:r>
                      <a:endParaRPr lang="en-CA" sz="2000" b="1">
                        <a:solidFill>
                          <a:srgbClr val="00B050"/>
                        </a:solidFill>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1.34%</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2.23%</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2.79%</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1.75%</a:t>
                      </a:r>
                      <a:endParaRPr lang="en-CA" sz="20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5197339"/>
                  </a:ext>
                </a:extLst>
              </a:tr>
              <a:tr h="347511">
                <a:tc>
                  <a:txBody>
                    <a:bodyPr/>
                    <a:lstStyle/>
                    <a:p>
                      <a:pPr algn="ctr"/>
                      <a:r>
                        <a:rPr lang="en-US" sz="2000">
                          <a:latin typeface="Calibri" panose="020F0502020204030204" pitchFamily="34" charset="0"/>
                          <a:cs typeface="Calibri" panose="020F0502020204030204" pitchFamily="34" charset="0"/>
                        </a:rPr>
                        <a:t>Worst Relative Impact</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-1.04%</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-0.86%</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-0.96%</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-1.07%</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b="1">
                          <a:solidFill>
                            <a:srgbClr val="FF0000"/>
                          </a:solidFill>
                          <a:latin typeface="Calibri" panose="020F0502020204030204" pitchFamily="34" charset="0"/>
                          <a:cs typeface="Calibri" panose="020F0502020204030204" pitchFamily="34" charset="0"/>
                        </a:rPr>
                        <a:t>-1.48%</a:t>
                      </a:r>
                      <a:endParaRPr lang="en-CA" sz="2000" b="1">
                        <a:solidFill>
                          <a:srgbClr val="FF0000"/>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44350127"/>
                  </a:ext>
                </a:extLst>
              </a:tr>
            </a:tbl>
          </a:graphicData>
        </a:graphic>
      </p:graphicFrame>
      <p:graphicFrame>
        <p:nvGraphicFramePr>
          <p:cNvPr id="3" name="Table 2">
            <a:extLst>
              <a:ext uri="{FF2B5EF4-FFF2-40B4-BE49-F238E27FC236}">
                <a16:creationId xmlns:a16="http://schemas.microsoft.com/office/drawing/2014/main" id="{01E0F065-C709-5F73-511D-3E1923CD73EE}"/>
              </a:ext>
            </a:extLst>
          </p:cNvPr>
          <p:cNvGraphicFramePr>
            <a:graphicFrameLocks noGrp="1"/>
          </p:cNvGraphicFramePr>
          <p:nvPr>
            <p:extLst>
              <p:ext uri="{D42A27DB-BD31-4B8C-83A1-F6EECF244321}">
                <p14:modId xmlns:p14="http://schemas.microsoft.com/office/powerpoint/2010/main" val="312800924"/>
              </p:ext>
            </p:extLst>
          </p:nvPr>
        </p:nvGraphicFramePr>
        <p:xfrm>
          <a:off x="2435203" y="4264689"/>
          <a:ext cx="6942583" cy="1188720"/>
        </p:xfrm>
        <a:graphic>
          <a:graphicData uri="http://schemas.openxmlformats.org/drawingml/2006/table">
            <a:tbl>
              <a:tblPr firstRow="1" bandRow="1">
                <a:tableStyleId>{5C22544A-7EE6-4342-B048-85BDC9FD1C3A}</a:tableStyleId>
              </a:tblPr>
              <a:tblGrid>
                <a:gridCol w="2508441">
                  <a:extLst>
                    <a:ext uri="{9D8B030D-6E8A-4147-A177-3AD203B41FA5}">
                      <a16:colId xmlns:a16="http://schemas.microsoft.com/office/drawing/2014/main" val="1336805014"/>
                    </a:ext>
                  </a:extLst>
                </a:gridCol>
                <a:gridCol w="1340993">
                  <a:extLst>
                    <a:ext uri="{9D8B030D-6E8A-4147-A177-3AD203B41FA5}">
                      <a16:colId xmlns:a16="http://schemas.microsoft.com/office/drawing/2014/main" val="2044386251"/>
                    </a:ext>
                  </a:extLst>
                </a:gridCol>
                <a:gridCol w="1197039">
                  <a:extLst>
                    <a:ext uri="{9D8B030D-6E8A-4147-A177-3AD203B41FA5}">
                      <a16:colId xmlns:a16="http://schemas.microsoft.com/office/drawing/2014/main" val="1090201741"/>
                    </a:ext>
                  </a:extLst>
                </a:gridCol>
                <a:gridCol w="948055">
                  <a:extLst>
                    <a:ext uri="{9D8B030D-6E8A-4147-A177-3AD203B41FA5}">
                      <a16:colId xmlns:a16="http://schemas.microsoft.com/office/drawing/2014/main" val="3984604853"/>
                    </a:ext>
                  </a:extLst>
                </a:gridCol>
                <a:gridCol w="948055">
                  <a:extLst>
                    <a:ext uri="{9D8B030D-6E8A-4147-A177-3AD203B41FA5}">
                      <a16:colId xmlns:a16="http://schemas.microsoft.com/office/drawing/2014/main" val="4108136553"/>
                    </a:ext>
                  </a:extLst>
                </a:gridCol>
              </a:tblGrid>
              <a:tr h="347511">
                <a:tc>
                  <a:txBody>
                    <a:bodyPr/>
                    <a:lstStyle/>
                    <a:p>
                      <a:pPr algn="ct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Right Back</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Left Back</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Center</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Chaser</a:t>
                      </a:r>
                      <a:endParaRPr lang="en-CA" sz="20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3865291994"/>
                  </a:ext>
                </a:extLst>
              </a:tr>
              <a:tr h="347511">
                <a:tc>
                  <a:txBody>
                    <a:bodyPr/>
                    <a:lstStyle/>
                    <a:p>
                      <a:pPr algn="ctr"/>
                      <a:r>
                        <a:rPr lang="en-US" sz="2000">
                          <a:latin typeface="Calibri" panose="020F0502020204030204" pitchFamily="34" charset="0"/>
                          <a:cs typeface="Calibri" panose="020F0502020204030204" pitchFamily="34" charset="0"/>
                        </a:rPr>
                        <a:t>Best Relative Impact</a:t>
                      </a:r>
                    </a:p>
                  </a:txBody>
                  <a:tcPr/>
                </a:tc>
                <a:tc>
                  <a:txBody>
                    <a:bodyPr/>
                    <a:lstStyle/>
                    <a:p>
                      <a:pPr algn="ctr"/>
                      <a:r>
                        <a:rPr lang="en-US" sz="2000">
                          <a:latin typeface="Calibri" panose="020F0502020204030204" pitchFamily="34" charset="0"/>
                          <a:cs typeface="Calibri" panose="020F0502020204030204" pitchFamily="34" charset="0"/>
                        </a:rPr>
                        <a:t>-0.85%</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-0.89%</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b="0">
                          <a:solidFill>
                            <a:schemeClr val="tx1"/>
                          </a:solidFill>
                          <a:latin typeface="Calibri" panose="020F0502020204030204" pitchFamily="34" charset="0"/>
                          <a:cs typeface="Calibri" panose="020F0502020204030204" pitchFamily="34" charset="0"/>
                        </a:rPr>
                        <a:t>-1.04%</a:t>
                      </a:r>
                      <a:endParaRPr lang="en-CA" sz="2000" b="0">
                        <a:solidFill>
                          <a:schemeClr val="tx1"/>
                        </a:solidFill>
                        <a:latin typeface="Calibri" panose="020F0502020204030204" pitchFamily="34" charset="0"/>
                        <a:cs typeface="Calibri" panose="020F0502020204030204" pitchFamily="34" charset="0"/>
                      </a:endParaRPr>
                    </a:p>
                  </a:txBody>
                  <a:tcPr/>
                </a:tc>
                <a:tc>
                  <a:txBody>
                    <a:bodyPr/>
                    <a:lstStyle/>
                    <a:p>
                      <a:pPr algn="ctr"/>
                      <a:r>
                        <a:rPr lang="en-US" sz="2000" b="0">
                          <a:solidFill>
                            <a:schemeClr val="tx1"/>
                          </a:solidFill>
                          <a:latin typeface="Calibri" panose="020F0502020204030204" pitchFamily="34" charset="0"/>
                          <a:cs typeface="Calibri" panose="020F0502020204030204" pitchFamily="34" charset="0"/>
                        </a:rPr>
                        <a:t>-0.90%</a:t>
                      </a:r>
                      <a:endParaRPr lang="en-CA" sz="2000" b="0">
                        <a:solidFill>
                          <a:schemeClr val="tx1"/>
                        </a:solidFill>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855197339"/>
                  </a:ext>
                </a:extLst>
              </a:tr>
              <a:tr h="347511">
                <a:tc>
                  <a:txBody>
                    <a:bodyPr/>
                    <a:lstStyle/>
                    <a:p>
                      <a:pPr algn="ctr"/>
                      <a:r>
                        <a:rPr lang="en-US" sz="2000">
                          <a:latin typeface="Calibri" panose="020F0502020204030204" pitchFamily="34" charset="0"/>
                          <a:cs typeface="Calibri" panose="020F0502020204030204" pitchFamily="34" charset="0"/>
                        </a:rPr>
                        <a:t>Worst Relative Impact</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b="1">
                          <a:solidFill>
                            <a:srgbClr val="FF0000"/>
                          </a:solidFill>
                          <a:latin typeface="Calibri" panose="020F0502020204030204" pitchFamily="34" charset="0"/>
                          <a:cs typeface="Calibri" panose="020F0502020204030204" pitchFamily="34" charset="0"/>
                        </a:rPr>
                        <a:t>1.64%</a:t>
                      </a:r>
                      <a:endParaRPr lang="en-CA" sz="2000" b="1">
                        <a:solidFill>
                          <a:srgbClr val="FF0000"/>
                        </a:solidFill>
                        <a:latin typeface="Calibri" panose="020F0502020204030204" pitchFamily="34" charset="0"/>
                        <a:cs typeface="Calibri" panose="020F0502020204030204" pitchFamily="34" charset="0"/>
                      </a:endParaRPr>
                    </a:p>
                  </a:txBody>
                  <a:tcPr/>
                </a:tc>
                <a:tc>
                  <a:txBody>
                    <a:bodyPr/>
                    <a:lstStyle/>
                    <a:p>
                      <a:pPr algn="ctr"/>
                      <a:r>
                        <a:rPr lang="en-US" sz="2000" b="1">
                          <a:solidFill>
                            <a:srgbClr val="FF0000"/>
                          </a:solidFill>
                          <a:latin typeface="Calibri" panose="020F0502020204030204" pitchFamily="34" charset="0"/>
                          <a:cs typeface="Calibri" panose="020F0502020204030204" pitchFamily="34" charset="0"/>
                        </a:rPr>
                        <a:t>1.45%</a:t>
                      </a:r>
                      <a:endParaRPr lang="en-CA" sz="2000" b="1">
                        <a:solidFill>
                          <a:srgbClr val="FF0000"/>
                        </a:solidFill>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1.23%</a:t>
                      </a:r>
                      <a:endParaRPr lang="en-CA" sz="2000">
                        <a:latin typeface="Calibri" panose="020F0502020204030204" pitchFamily="34" charset="0"/>
                        <a:cs typeface="Calibri" panose="020F0502020204030204" pitchFamily="34" charset="0"/>
                      </a:endParaRPr>
                    </a:p>
                  </a:txBody>
                  <a:tcPr/>
                </a:tc>
                <a:tc>
                  <a:txBody>
                    <a:bodyPr/>
                    <a:lstStyle/>
                    <a:p>
                      <a:pPr algn="ctr"/>
                      <a:r>
                        <a:rPr lang="en-US" sz="2000">
                          <a:latin typeface="Calibri" panose="020F0502020204030204" pitchFamily="34" charset="0"/>
                          <a:cs typeface="Calibri" panose="020F0502020204030204" pitchFamily="34" charset="0"/>
                        </a:rPr>
                        <a:t>1.05%</a:t>
                      </a:r>
                      <a:endParaRPr lang="en-CA" sz="2000">
                        <a:latin typeface="Calibri" panose="020F0502020204030204" pitchFamily="34" charset="0"/>
                        <a:cs typeface="Calibri" panose="020F0502020204030204" pitchFamily="34" charset="0"/>
                      </a:endParaRPr>
                    </a:p>
                  </a:txBody>
                  <a:tcPr/>
                </a:tc>
                <a:extLst>
                  <a:ext uri="{0D108BD9-81ED-4DB2-BD59-A6C34878D82A}">
                    <a16:rowId xmlns:a16="http://schemas.microsoft.com/office/drawing/2014/main" val="1244350127"/>
                  </a:ext>
                </a:extLst>
              </a:tr>
            </a:tbl>
          </a:graphicData>
        </a:graphic>
      </p:graphicFrame>
      <p:sp>
        <p:nvSpPr>
          <p:cNvPr id="10" name="TextBox 9">
            <a:extLst>
              <a:ext uri="{FF2B5EF4-FFF2-40B4-BE49-F238E27FC236}">
                <a16:creationId xmlns:a16="http://schemas.microsoft.com/office/drawing/2014/main" id="{B80EAC6A-68F8-D4DF-C951-5385BE041B82}"/>
              </a:ext>
            </a:extLst>
          </p:cNvPr>
          <p:cNvSpPr txBox="1"/>
          <p:nvPr/>
        </p:nvSpPr>
        <p:spPr>
          <a:xfrm>
            <a:off x="2152171" y="1500193"/>
            <a:ext cx="7510075" cy="396044"/>
          </a:xfrm>
          <a:prstGeom prst="rect">
            <a:avLst/>
          </a:prstGeom>
        </p:spPr>
        <p:txBody>
          <a:bodyPr vert="horz" wrap="square" lIns="91440" tIns="45720" rIns="91440" bIns="45720" rtlCol="0" anchor="ctr">
            <a:normAutofit fontScale="92500" lnSpcReduction="10000"/>
          </a:bodyPr>
          <a:lstStyle/>
          <a:p>
            <a:pPr algn="ctr"/>
            <a:r>
              <a:rPr lang="en-US" sz="2400">
                <a:latin typeface="Microsoft YaHei UI Light" panose="020B0502040204020203" pitchFamily="34" charset="-122"/>
                <a:ea typeface="Microsoft YaHei UI Light" panose="020B0502040204020203" pitchFamily="34" charset="-122"/>
              </a:rPr>
              <a:t>Power Play</a:t>
            </a:r>
            <a:endParaRPr lang="en-CA" sz="2400">
              <a:latin typeface="Microsoft YaHei UI Light" panose="020B0502040204020203" pitchFamily="34" charset="-122"/>
              <a:ea typeface="Microsoft YaHei UI Light" panose="020B0502040204020203" pitchFamily="34" charset="-122"/>
            </a:endParaRPr>
          </a:p>
        </p:txBody>
      </p:sp>
      <p:sp>
        <p:nvSpPr>
          <p:cNvPr id="11" name="TextBox 10">
            <a:extLst>
              <a:ext uri="{FF2B5EF4-FFF2-40B4-BE49-F238E27FC236}">
                <a16:creationId xmlns:a16="http://schemas.microsoft.com/office/drawing/2014/main" id="{EBBF2E8D-33BF-BCF7-12A0-CA0C6C4D1CA0}"/>
              </a:ext>
            </a:extLst>
          </p:cNvPr>
          <p:cNvSpPr txBox="1"/>
          <p:nvPr/>
        </p:nvSpPr>
        <p:spPr>
          <a:xfrm>
            <a:off x="2435203" y="3868645"/>
            <a:ext cx="6942583" cy="396044"/>
          </a:xfrm>
          <a:prstGeom prst="rect">
            <a:avLst/>
          </a:prstGeom>
        </p:spPr>
        <p:txBody>
          <a:bodyPr vert="horz" wrap="square" lIns="91440" tIns="45720" rIns="91440" bIns="45720" rtlCol="0" anchor="ctr">
            <a:normAutofit fontScale="92500" lnSpcReduction="10000"/>
          </a:bodyPr>
          <a:lstStyle/>
          <a:p>
            <a:pPr algn="ctr"/>
            <a:r>
              <a:rPr lang="en-US" sz="2400">
                <a:latin typeface="Microsoft YaHei UI Light" panose="020B0502040204020203" pitchFamily="34" charset="-122"/>
                <a:ea typeface="Microsoft YaHei UI Light" panose="020B0502040204020203" pitchFamily="34" charset="-122"/>
              </a:rPr>
              <a:t>Penalty Kill</a:t>
            </a:r>
            <a:endParaRPr lang="en-CA" sz="2400">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3891456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BA24705-806B-9A3E-F04F-35DFAC745B8C}"/>
              </a:ext>
            </a:extLst>
          </p:cNvPr>
          <p:cNvSpPr>
            <a:spLocks noGrp="1"/>
          </p:cNvSpPr>
          <p:nvPr>
            <p:ph idx="1"/>
          </p:nvPr>
        </p:nvSpPr>
        <p:spPr>
          <a:xfrm>
            <a:off x="585851" y="1856418"/>
            <a:ext cx="4861756" cy="4615642"/>
          </a:xfrm>
          <a:ln w="76200">
            <a:solidFill>
              <a:schemeClr val="accent1">
                <a:lumMod val="75000"/>
              </a:schemeClr>
            </a:solidFill>
          </a:ln>
        </p:spPr>
        <p:txBody>
          <a:bodyPr anchor="ctr">
            <a:normAutofit/>
          </a:bodyPr>
          <a:lstStyle/>
          <a:p>
            <a:r>
              <a:rPr lang="en-US" sz="3000"/>
              <a:t>Defined roles</a:t>
            </a:r>
          </a:p>
          <a:p>
            <a:r>
              <a:rPr lang="en-US" sz="3000"/>
              <a:t>Identified formations</a:t>
            </a:r>
          </a:p>
          <a:p>
            <a:r>
              <a:rPr lang="en-US" sz="3000"/>
              <a:t>Stabilized results through assigned roles</a:t>
            </a:r>
          </a:p>
          <a:p>
            <a:r>
              <a:rPr lang="en-US" sz="3000"/>
              <a:t>Presented a framework for a regression-based method for player evaluation</a:t>
            </a:r>
            <a:endParaRPr lang="en-CA" sz="3000"/>
          </a:p>
        </p:txBody>
      </p:sp>
      <p:sp>
        <p:nvSpPr>
          <p:cNvPr id="4" name="Slide Number Placeholder 3">
            <a:extLst>
              <a:ext uri="{FF2B5EF4-FFF2-40B4-BE49-F238E27FC236}">
                <a16:creationId xmlns:a16="http://schemas.microsoft.com/office/drawing/2014/main" id="{BEDCA8D5-6A0C-C152-BDB6-6927CD94E967}"/>
              </a:ext>
            </a:extLst>
          </p:cNvPr>
          <p:cNvSpPr>
            <a:spLocks noGrp="1"/>
          </p:cNvSpPr>
          <p:nvPr>
            <p:ph type="sldNum" sz="quarter" idx="12"/>
          </p:nvPr>
        </p:nvSpPr>
        <p:spPr/>
        <p:txBody>
          <a:bodyPr/>
          <a:lstStyle/>
          <a:p>
            <a:fld id="{6BB0BC0E-7CB7-4E31-B50F-616A789ABB27}" type="slidenum">
              <a:rPr lang="en-CA" smtClean="0"/>
              <a:t>35</a:t>
            </a:fld>
            <a:endParaRPr lang="en-CA"/>
          </a:p>
        </p:txBody>
      </p:sp>
      <p:sp>
        <p:nvSpPr>
          <p:cNvPr id="7" name="Title 6">
            <a:extLst>
              <a:ext uri="{FF2B5EF4-FFF2-40B4-BE49-F238E27FC236}">
                <a16:creationId xmlns:a16="http://schemas.microsoft.com/office/drawing/2014/main" id="{EF9513E8-E5F2-3261-B4A2-69A12E78EA05}"/>
              </a:ext>
            </a:extLst>
          </p:cNvPr>
          <p:cNvSpPr>
            <a:spLocks noGrp="1"/>
          </p:cNvSpPr>
          <p:nvPr>
            <p:ph type="title"/>
          </p:nvPr>
        </p:nvSpPr>
        <p:spPr/>
        <p:txBody>
          <a:bodyPr/>
          <a:lstStyle/>
          <a:p>
            <a:r>
              <a:rPr lang="en-US"/>
              <a:t>Summary and Future Work</a:t>
            </a:r>
            <a:endParaRPr lang="en-CA"/>
          </a:p>
        </p:txBody>
      </p:sp>
      <p:sp>
        <p:nvSpPr>
          <p:cNvPr id="6" name="Rectangle 5">
            <a:extLst>
              <a:ext uri="{FF2B5EF4-FFF2-40B4-BE49-F238E27FC236}">
                <a16:creationId xmlns:a16="http://schemas.microsoft.com/office/drawing/2014/main" id="{8E4A982C-5BDC-60A0-FE54-6E230E658F15}"/>
              </a:ext>
            </a:extLst>
          </p:cNvPr>
          <p:cNvSpPr/>
          <p:nvPr/>
        </p:nvSpPr>
        <p:spPr>
          <a:xfrm>
            <a:off x="585851" y="1096729"/>
            <a:ext cx="4861756" cy="759689"/>
          </a:xfrm>
          <a:prstGeom prst="rect">
            <a:avLst/>
          </a:prstGeom>
          <a:solidFill>
            <a:schemeClr val="bg2"/>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Summary</a:t>
            </a:r>
            <a:endParaRPr lang="en-CA">
              <a:solidFill>
                <a:schemeClr val="tx1"/>
              </a:solidFill>
            </a:endParaRPr>
          </a:p>
        </p:txBody>
      </p:sp>
      <p:sp>
        <p:nvSpPr>
          <p:cNvPr id="11" name="Content Placeholder 2">
            <a:extLst>
              <a:ext uri="{FF2B5EF4-FFF2-40B4-BE49-F238E27FC236}">
                <a16:creationId xmlns:a16="http://schemas.microsoft.com/office/drawing/2014/main" id="{B188F8F6-508E-6B47-0A99-0FDACEA6FD5A}"/>
              </a:ext>
            </a:extLst>
          </p:cNvPr>
          <p:cNvSpPr txBox="1">
            <a:spLocks/>
          </p:cNvSpPr>
          <p:nvPr/>
        </p:nvSpPr>
        <p:spPr>
          <a:xfrm>
            <a:off x="6348028" y="1856418"/>
            <a:ext cx="4861756" cy="4615642"/>
          </a:xfrm>
          <a:prstGeom prst="rect">
            <a:avLst/>
          </a:prstGeom>
          <a:ln w="76200">
            <a:solidFill>
              <a:schemeClr val="accent1">
                <a:lumMod val="75000"/>
              </a:schemeClr>
            </a:solidFill>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a:p>
          <a:p>
            <a:r>
              <a:rPr lang="en-US"/>
              <a:t>Definition of possessions</a:t>
            </a:r>
          </a:p>
          <a:p>
            <a:r>
              <a:rPr lang="en-US"/>
              <a:t>Handedness</a:t>
            </a:r>
          </a:p>
          <a:p>
            <a:r>
              <a:rPr lang="en-US"/>
              <a:t>Dynamics of special teams through roles swaps and formation change</a:t>
            </a:r>
          </a:p>
          <a:p>
            <a:r>
              <a:rPr lang="en-US"/>
              <a:t>Passing tendencies</a:t>
            </a:r>
          </a:p>
        </p:txBody>
      </p:sp>
      <p:sp>
        <p:nvSpPr>
          <p:cNvPr id="12" name="Rectangle 11">
            <a:extLst>
              <a:ext uri="{FF2B5EF4-FFF2-40B4-BE49-F238E27FC236}">
                <a16:creationId xmlns:a16="http://schemas.microsoft.com/office/drawing/2014/main" id="{DFC10CD3-92B3-98A7-BFAB-93F5D717FFED}"/>
              </a:ext>
            </a:extLst>
          </p:cNvPr>
          <p:cNvSpPr/>
          <p:nvPr/>
        </p:nvSpPr>
        <p:spPr>
          <a:xfrm>
            <a:off x="6348028" y="1096728"/>
            <a:ext cx="4861756" cy="759689"/>
          </a:xfrm>
          <a:prstGeom prst="rect">
            <a:avLst/>
          </a:prstGeom>
          <a:solidFill>
            <a:schemeClr val="bg2"/>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a:solidFill>
                  <a:schemeClr val="tx1"/>
                </a:solidFill>
              </a:rPr>
              <a:t>Future Work</a:t>
            </a:r>
            <a:endParaRPr lang="en-CA">
              <a:solidFill>
                <a:schemeClr val="tx1"/>
              </a:solidFill>
            </a:endParaRPr>
          </a:p>
        </p:txBody>
      </p:sp>
    </p:spTree>
    <p:extLst>
      <p:ext uri="{BB962C8B-B14F-4D97-AF65-F5344CB8AC3E}">
        <p14:creationId xmlns:p14="http://schemas.microsoft.com/office/powerpoint/2010/main" val="3456004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B19635-2998-AC8B-5D04-7FE45739767E}"/>
              </a:ext>
            </a:extLst>
          </p:cNvPr>
          <p:cNvSpPr>
            <a:spLocks noGrp="1"/>
          </p:cNvSpPr>
          <p:nvPr>
            <p:ph type="title"/>
          </p:nvPr>
        </p:nvSpPr>
        <p:spPr>
          <a:xfrm>
            <a:off x="838200" y="3119452"/>
            <a:ext cx="10515600" cy="619095"/>
          </a:xfrm>
        </p:spPr>
        <p:txBody>
          <a:bodyPr>
            <a:noAutofit/>
          </a:bodyPr>
          <a:lstStyle/>
          <a:p>
            <a:pPr algn="ctr"/>
            <a:r>
              <a:rPr lang="en-US" sz="4000"/>
              <a:t>Supplementary Material</a:t>
            </a:r>
            <a:endParaRPr lang="en-CA" sz="4000"/>
          </a:p>
        </p:txBody>
      </p:sp>
      <p:sp>
        <p:nvSpPr>
          <p:cNvPr id="4" name="Slide Number Placeholder 3">
            <a:extLst>
              <a:ext uri="{FF2B5EF4-FFF2-40B4-BE49-F238E27FC236}">
                <a16:creationId xmlns:a16="http://schemas.microsoft.com/office/drawing/2014/main" id="{B9B4AAC8-B0FE-DCA0-85B4-1B7E28199785}"/>
              </a:ext>
            </a:extLst>
          </p:cNvPr>
          <p:cNvSpPr>
            <a:spLocks noGrp="1"/>
          </p:cNvSpPr>
          <p:nvPr>
            <p:ph type="sldNum" sz="quarter" idx="12"/>
          </p:nvPr>
        </p:nvSpPr>
        <p:spPr/>
        <p:txBody>
          <a:bodyPr/>
          <a:lstStyle/>
          <a:p>
            <a:fld id="{6BB0BC0E-7CB7-4E31-B50F-616A789ABB27}" type="slidenum">
              <a:rPr lang="en-CA" smtClean="0"/>
              <a:t>36</a:t>
            </a:fld>
            <a:endParaRPr lang="en-CA"/>
          </a:p>
        </p:txBody>
      </p:sp>
    </p:spTree>
    <p:extLst>
      <p:ext uri="{BB962C8B-B14F-4D97-AF65-F5344CB8AC3E}">
        <p14:creationId xmlns:p14="http://schemas.microsoft.com/office/powerpoint/2010/main" val="5848535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Content Placeholder 10" descr="A picture containing text, ice hockey, rink, skiing&#10;&#10;Description automatically generated">
            <a:extLst>
              <a:ext uri="{FF2B5EF4-FFF2-40B4-BE49-F238E27FC236}">
                <a16:creationId xmlns:a16="http://schemas.microsoft.com/office/drawing/2014/main" id="{C348C15F-B8B2-468D-6285-90392B47D0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7141" y="1880828"/>
            <a:ext cx="7657718" cy="4307467"/>
          </a:xfrm>
        </p:spPr>
      </p:pic>
      <p:sp>
        <p:nvSpPr>
          <p:cNvPr id="2" name="Title 1">
            <a:extLst>
              <a:ext uri="{FF2B5EF4-FFF2-40B4-BE49-F238E27FC236}">
                <a16:creationId xmlns:a16="http://schemas.microsoft.com/office/drawing/2014/main" id="{F614ABEE-CE69-DE21-8077-3186E03ECC83}"/>
              </a:ext>
            </a:extLst>
          </p:cNvPr>
          <p:cNvSpPr>
            <a:spLocks noGrp="1"/>
          </p:cNvSpPr>
          <p:nvPr>
            <p:ph type="title"/>
          </p:nvPr>
        </p:nvSpPr>
        <p:spPr/>
        <p:txBody>
          <a:bodyPr>
            <a:normAutofit/>
          </a:bodyPr>
          <a:lstStyle/>
          <a:p>
            <a:r>
              <a:rPr lang="en-US"/>
              <a:t>Player Positioning: Roles and Formations</a:t>
            </a:r>
            <a:endParaRPr lang="en-CA"/>
          </a:p>
        </p:txBody>
      </p:sp>
      <p:sp>
        <p:nvSpPr>
          <p:cNvPr id="4" name="Slide Number Placeholder 3">
            <a:extLst>
              <a:ext uri="{FF2B5EF4-FFF2-40B4-BE49-F238E27FC236}">
                <a16:creationId xmlns:a16="http://schemas.microsoft.com/office/drawing/2014/main" id="{74BE7E34-9662-8671-965B-EA735395ABD6}"/>
              </a:ext>
            </a:extLst>
          </p:cNvPr>
          <p:cNvSpPr>
            <a:spLocks noGrp="1"/>
          </p:cNvSpPr>
          <p:nvPr>
            <p:ph type="sldNum" sz="quarter" idx="12"/>
          </p:nvPr>
        </p:nvSpPr>
        <p:spPr/>
        <p:txBody>
          <a:bodyPr/>
          <a:lstStyle/>
          <a:p>
            <a:fld id="{6BB0BC0E-7CB7-4E31-B50F-616A789ABB27}" type="slidenum">
              <a:rPr lang="en-CA" smtClean="0"/>
              <a:t>37</a:t>
            </a:fld>
            <a:endParaRPr lang="en-CA"/>
          </a:p>
        </p:txBody>
      </p:sp>
      <p:sp>
        <p:nvSpPr>
          <p:cNvPr id="8" name="TextBox 7">
            <a:extLst>
              <a:ext uri="{FF2B5EF4-FFF2-40B4-BE49-F238E27FC236}">
                <a16:creationId xmlns:a16="http://schemas.microsoft.com/office/drawing/2014/main" id="{F13A8DEA-304C-0AE5-0F34-73510CD00E78}"/>
              </a:ext>
            </a:extLst>
          </p:cNvPr>
          <p:cNvSpPr txBox="1"/>
          <p:nvPr/>
        </p:nvSpPr>
        <p:spPr>
          <a:xfrm>
            <a:off x="10299300" y="4080881"/>
            <a:ext cx="1737360" cy="504056"/>
          </a:xfrm>
          <a:prstGeom prst="roundRect">
            <a:avLst/>
          </a:prstGeom>
          <a:ln w="38100">
            <a:solidFill>
              <a:srgbClr val="FFC000"/>
            </a:solidFill>
          </a:ln>
        </p:spPr>
        <p:txBody>
          <a:bodyPr vert="horz" wrap="square" lIns="91440" tIns="45720" rIns="91440" bIns="45720" rtlCol="0" anchor="ctr">
            <a:normAutofit fontScale="92500" lnSpcReduction="10000"/>
          </a:bodyPr>
          <a:lstStyle/>
          <a:p>
            <a:pPr algn="ctr"/>
            <a:r>
              <a:rPr lang="en-US" sz="2600">
                <a:latin typeface="Microsoft YaHei UI Light" panose="020B0502040204020203" pitchFamily="34" charset="-122"/>
                <a:ea typeface="Microsoft YaHei UI Light" panose="020B0502040204020203" pitchFamily="34" charset="-122"/>
              </a:rPr>
              <a:t>Point</a:t>
            </a:r>
            <a:endParaRPr lang="en-CA" sz="2400">
              <a:latin typeface="Microsoft YaHei UI Light" panose="020B0502040204020203" pitchFamily="34" charset="-122"/>
              <a:ea typeface="Microsoft YaHei UI Light" panose="020B0502040204020203" pitchFamily="34" charset="-122"/>
            </a:endParaRPr>
          </a:p>
        </p:txBody>
      </p:sp>
      <p:sp>
        <p:nvSpPr>
          <p:cNvPr id="9" name="TextBox 8">
            <a:extLst>
              <a:ext uri="{FF2B5EF4-FFF2-40B4-BE49-F238E27FC236}">
                <a16:creationId xmlns:a16="http://schemas.microsoft.com/office/drawing/2014/main" id="{459BDA19-4ADA-72EA-062C-2AD07A790D34}"/>
              </a:ext>
            </a:extLst>
          </p:cNvPr>
          <p:cNvSpPr txBox="1"/>
          <p:nvPr/>
        </p:nvSpPr>
        <p:spPr>
          <a:xfrm>
            <a:off x="155340" y="5450385"/>
            <a:ext cx="1737360" cy="504056"/>
          </a:xfrm>
          <a:prstGeom prst="roundRect">
            <a:avLst/>
          </a:prstGeom>
          <a:ln w="38100">
            <a:solidFill>
              <a:srgbClr val="0070C0"/>
            </a:solidFill>
          </a:ln>
        </p:spPr>
        <p:txBody>
          <a:bodyPr vert="horz" wrap="square" lIns="91440" tIns="45720" rIns="91440" bIns="45720" rtlCol="0" anchor="ctr">
            <a:normAutofit lnSpcReduction="10000"/>
          </a:bodyPr>
          <a:lstStyle/>
          <a:p>
            <a:pPr algn="ctr"/>
            <a:r>
              <a:rPr lang="en-US" sz="2400">
                <a:latin typeface="Microsoft YaHei UI Light" panose="020B0502040204020203" pitchFamily="34" charset="-122"/>
                <a:ea typeface="Microsoft YaHei UI Light" panose="020B0502040204020203" pitchFamily="34" charset="-122"/>
              </a:rPr>
              <a:t>Left</a:t>
            </a:r>
            <a:endParaRPr lang="en-CA" sz="2400">
              <a:latin typeface="Microsoft YaHei UI Light" panose="020B0502040204020203" pitchFamily="34" charset="-122"/>
              <a:ea typeface="Microsoft YaHei UI Light" panose="020B0502040204020203" pitchFamily="34" charset="-122"/>
            </a:endParaRPr>
          </a:p>
        </p:txBody>
      </p:sp>
      <p:sp>
        <p:nvSpPr>
          <p:cNvPr id="10" name="TextBox 9">
            <a:extLst>
              <a:ext uri="{FF2B5EF4-FFF2-40B4-BE49-F238E27FC236}">
                <a16:creationId xmlns:a16="http://schemas.microsoft.com/office/drawing/2014/main" id="{309AB5EA-8748-4476-A6C1-23F28C8DB38C}"/>
              </a:ext>
            </a:extLst>
          </p:cNvPr>
          <p:cNvSpPr txBox="1"/>
          <p:nvPr/>
        </p:nvSpPr>
        <p:spPr>
          <a:xfrm>
            <a:off x="155340" y="4710673"/>
            <a:ext cx="1737360" cy="504056"/>
          </a:xfrm>
          <a:prstGeom prst="roundRect">
            <a:avLst/>
          </a:prstGeom>
          <a:ln w="38100">
            <a:solidFill>
              <a:srgbClr val="00B050"/>
            </a:solidFill>
          </a:ln>
        </p:spPr>
        <p:txBody>
          <a:bodyPr vert="horz" wrap="square" lIns="91440" tIns="45720" rIns="91440" bIns="45720" rtlCol="0" anchor="ctr">
            <a:normAutofit fontScale="92500" lnSpcReduction="10000"/>
          </a:bodyPr>
          <a:lstStyle/>
          <a:p>
            <a:pPr algn="ctr"/>
            <a:r>
              <a:rPr lang="en-US" sz="2600">
                <a:latin typeface="Microsoft YaHei UI Light" panose="020B0502040204020203" pitchFamily="34" charset="-122"/>
                <a:ea typeface="Microsoft YaHei UI Light" panose="020B0502040204020203" pitchFamily="34" charset="-122"/>
              </a:rPr>
              <a:t>Slot</a:t>
            </a:r>
            <a:endParaRPr lang="en-CA" sz="2400">
              <a:latin typeface="Microsoft YaHei UI Light" panose="020B0502040204020203" pitchFamily="34" charset="-122"/>
              <a:ea typeface="Microsoft YaHei UI Light" panose="020B0502040204020203" pitchFamily="34" charset="-122"/>
            </a:endParaRPr>
          </a:p>
        </p:txBody>
      </p:sp>
      <p:sp>
        <p:nvSpPr>
          <p:cNvPr id="11" name="TextBox 10">
            <a:extLst>
              <a:ext uri="{FF2B5EF4-FFF2-40B4-BE49-F238E27FC236}">
                <a16:creationId xmlns:a16="http://schemas.microsoft.com/office/drawing/2014/main" id="{28804E85-935C-500E-F81C-54840D23ACB6}"/>
              </a:ext>
            </a:extLst>
          </p:cNvPr>
          <p:cNvSpPr txBox="1"/>
          <p:nvPr/>
        </p:nvSpPr>
        <p:spPr>
          <a:xfrm>
            <a:off x="155340" y="3188017"/>
            <a:ext cx="1737360" cy="504056"/>
          </a:xfrm>
          <a:prstGeom prst="roundRect">
            <a:avLst/>
          </a:prstGeom>
          <a:ln w="38100">
            <a:solidFill>
              <a:srgbClr val="FF0000"/>
            </a:solidFill>
          </a:ln>
        </p:spPr>
        <p:txBody>
          <a:bodyPr vert="horz" wrap="square" lIns="91440" tIns="45720" rIns="91440" bIns="45720" rtlCol="0" anchor="ctr">
            <a:normAutofit lnSpcReduction="10000"/>
          </a:bodyPr>
          <a:lstStyle/>
          <a:p>
            <a:pPr algn="ctr"/>
            <a:r>
              <a:rPr lang="en-US" sz="2400">
                <a:latin typeface="Microsoft YaHei UI Light" panose="020B0502040204020203" pitchFamily="34" charset="-122"/>
                <a:ea typeface="Microsoft YaHei UI Light" panose="020B0502040204020203" pitchFamily="34" charset="-122"/>
              </a:rPr>
              <a:t>Net Front</a:t>
            </a:r>
            <a:endParaRPr lang="en-CA" sz="2400">
              <a:latin typeface="Microsoft YaHei UI Light" panose="020B0502040204020203" pitchFamily="34" charset="-122"/>
              <a:ea typeface="Microsoft YaHei UI Light" panose="020B0502040204020203" pitchFamily="34" charset="-122"/>
            </a:endParaRPr>
          </a:p>
        </p:txBody>
      </p:sp>
      <p:sp>
        <p:nvSpPr>
          <p:cNvPr id="12" name="Rectangle: Rounded Corners 11">
            <a:extLst>
              <a:ext uri="{FF2B5EF4-FFF2-40B4-BE49-F238E27FC236}">
                <a16:creationId xmlns:a16="http://schemas.microsoft.com/office/drawing/2014/main" id="{4432C148-A80F-5E8C-808B-301639437577}"/>
              </a:ext>
            </a:extLst>
          </p:cNvPr>
          <p:cNvSpPr/>
          <p:nvPr/>
        </p:nvSpPr>
        <p:spPr>
          <a:xfrm>
            <a:off x="2889255" y="3386711"/>
            <a:ext cx="542449" cy="8111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4DFFBDE2-B455-BF5E-5012-EBD46C8E3F74}"/>
              </a:ext>
            </a:extLst>
          </p:cNvPr>
          <p:cNvSpPr/>
          <p:nvPr/>
        </p:nvSpPr>
        <p:spPr>
          <a:xfrm>
            <a:off x="4123980" y="3468813"/>
            <a:ext cx="542449" cy="81116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70A51A4F-CFCD-6D4D-F207-809AA2878743}"/>
              </a:ext>
            </a:extLst>
          </p:cNvPr>
          <p:cNvSpPr/>
          <p:nvPr/>
        </p:nvSpPr>
        <p:spPr>
          <a:xfrm>
            <a:off x="3757437" y="4590665"/>
            <a:ext cx="824005" cy="997126"/>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807A5C80-23C4-FF0E-C35A-5ABA6150C29B}"/>
              </a:ext>
            </a:extLst>
          </p:cNvPr>
          <p:cNvSpPr/>
          <p:nvPr/>
        </p:nvSpPr>
        <p:spPr>
          <a:xfrm>
            <a:off x="8937489" y="4217602"/>
            <a:ext cx="824005" cy="99712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221C007E-8F8B-D8ED-D6E9-C8A2B159ECF6}"/>
              </a:ext>
            </a:extLst>
          </p:cNvPr>
          <p:cNvSpPr/>
          <p:nvPr/>
        </p:nvSpPr>
        <p:spPr>
          <a:xfrm>
            <a:off x="7608168" y="2938752"/>
            <a:ext cx="542449" cy="88965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Connector 17">
            <a:extLst>
              <a:ext uri="{FF2B5EF4-FFF2-40B4-BE49-F238E27FC236}">
                <a16:creationId xmlns:a16="http://schemas.microsoft.com/office/drawing/2014/main" id="{88972884-B6EA-F27D-D4FF-F326C66B4F34}"/>
              </a:ext>
            </a:extLst>
          </p:cNvPr>
          <p:cNvCxnSpPr>
            <a:cxnSpLocks/>
            <a:stCxn id="12" idx="1"/>
            <a:endCxn id="11" idx="3"/>
          </p:cNvCxnSpPr>
          <p:nvPr/>
        </p:nvCxnSpPr>
        <p:spPr>
          <a:xfrm flipH="1" flipV="1">
            <a:off x="1892700" y="3440045"/>
            <a:ext cx="996555" cy="35224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C1E1D50-5BFC-16E3-DF5A-4E8DC17CFD61}"/>
              </a:ext>
            </a:extLst>
          </p:cNvPr>
          <p:cNvCxnSpPr>
            <a:cxnSpLocks/>
            <a:stCxn id="10" idx="3"/>
            <a:endCxn id="13" idx="1"/>
          </p:cNvCxnSpPr>
          <p:nvPr/>
        </p:nvCxnSpPr>
        <p:spPr>
          <a:xfrm flipV="1">
            <a:off x="1892700" y="3874395"/>
            <a:ext cx="2231280" cy="1088306"/>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706D872-5EE7-32AB-5FC6-96AE125ACCC0}"/>
              </a:ext>
            </a:extLst>
          </p:cNvPr>
          <p:cNvCxnSpPr>
            <a:cxnSpLocks/>
            <a:stCxn id="9" idx="3"/>
            <a:endCxn id="14" idx="1"/>
          </p:cNvCxnSpPr>
          <p:nvPr/>
        </p:nvCxnSpPr>
        <p:spPr>
          <a:xfrm flipV="1">
            <a:off x="1892700" y="5089228"/>
            <a:ext cx="1864737" cy="613185"/>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6D20B86-478B-AE0C-842F-A7EE3C3D4399}"/>
              </a:ext>
            </a:extLst>
          </p:cNvPr>
          <p:cNvCxnSpPr>
            <a:cxnSpLocks/>
            <a:stCxn id="15" idx="3"/>
            <a:endCxn id="8" idx="1"/>
          </p:cNvCxnSpPr>
          <p:nvPr/>
        </p:nvCxnSpPr>
        <p:spPr>
          <a:xfrm flipV="1">
            <a:off x="9761494" y="4332909"/>
            <a:ext cx="537806" cy="383257"/>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A8F715BE-3314-CE04-C614-89BB17E93EDC}"/>
              </a:ext>
            </a:extLst>
          </p:cNvPr>
          <p:cNvSpPr txBox="1"/>
          <p:nvPr/>
        </p:nvSpPr>
        <p:spPr>
          <a:xfrm>
            <a:off x="10299300" y="2964757"/>
            <a:ext cx="1737360" cy="504056"/>
          </a:xfrm>
          <a:prstGeom prst="roundRect">
            <a:avLst/>
          </a:prstGeom>
          <a:ln w="38100">
            <a:solidFill>
              <a:srgbClr val="7030A0"/>
            </a:solidFill>
          </a:ln>
        </p:spPr>
        <p:txBody>
          <a:bodyPr vert="horz" wrap="square" lIns="91440" tIns="45720" rIns="91440" bIns="45720" rtlCol="0" anchor="ctr">
            <a:normAutofit lnSpcReduction="10000"/>
          </a:bodyPr>
          <a:lstStyle/>
          <a:p>
            <a:pPr algn="ctr"/>
            <a:r>
              <a:rPr lang="en-US" sz="2400">
                <a:latin typeface="Microsoft YaHei UI Light" panose="020B0502040204020203" pitchFamily="34" charset="-122"/>
                <a:ea typeface="Microsoft YaHei UI Light" panose="020B0502040204020203" pitchFamily="34" charset="-122"/>
              </a:rPr>
              <a:t>Right</a:t>
            </a:r>
            <a:endParaRPr lang="en-CA" sz="2400">
              <a:latin typeface="Microsoft YaHei UI Light" panose="020B0502040204020203" pitchFamily="34" charset="-122"/>
              <a:ea typeface="Microsoft YaHei UI Light" panose="020B0502040204020203" pitchFamily="34" charset="-122"/>
            </a:endParaRPr>
          </a:p>
        </p:txBody>
      </p:sp>
      <p:cxnSp>
        <p:nvCxnSpPr>
          <p:cNvPr id="39" name="Straight Connector 38">
            <a:extLst>
              <a:ext uri="{FF2B5EF4-FFF2-40B4-BE49-F238E27FC236}">
                <a16:creationId xmlns:a16="http://schemas.microsoft.com/office/drawing/2014/main" id="{1A7F0E62-9994-7832-77D3-6B31097F86BE}"/>
              </a:ext>
            </a:extLst>
          </p:cNvPr>
          <p:cNvCxnSpPr>
            <a:cxnSpLocks/>
            <a:stCxn id="16" idx="3"/>
            <a:endCxn id="36" idx="1"/>
          </p:cNvCxnSpPr>
          <p:nvPr/>
        </p:nvCxnSpPr>
        <p:spPr>
          <a:xfrm flipV="1">
            <a:off x="8150617" y="3216785"/>
            <a:ext cx="2148683" cy="166792"/>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F188B88-F25C-1FBB-8F50-902819836FD3}"/>
              </a:ext>
            </a:extLst>
          </p:cNvPr>
          <p:cNvSpPr txBox="1"/>
          <p:nvPr/>
        </p:nvSpPr>
        <p:spPr>
          <a:xfrm>
            <a:off x="306557" y="1117992"/>
            <a:ext cx="9154943" cy="619095"/>
          </a:xfrm>
          <a:prstGeom prst="rect">
            <a:avLst/>
          </a:prstGeom>
        </p:spPr>
        <p:txBody>
          <a:bodyPr vert="horz" wrap="square" lIns="91440" tIns="45720" rIns="91440" bIns="45720" rtlCol="0" anchor="ctr">
            <a:normAutofit/>
          </a:bodyPr>
          <a:lstStyle/>
          <a:p>
            <a:r>
              <a:rPr lang="en-US" sz="2400">
                <a:latin typeface="Microsoft YaHei UI Light" panose="020B0502040204020203" pitchFamily="34" charset="-122"/>
                <a:ea typeface="Microsoft YaHei UI Light" panose="020B0502040204020203" pitchFamily="34" charset="-122"/>
              </a:rPr>
              <a:t>Players have </a:t>
            </a:r>
            <a:r>
              <a:rPr lang="en-US" sz="2400" b="1">
                <a:latin typeface="Microsoft YaHei UI Light" panose="020B0502040204020203" pitchFamily="34" charset="-122"/>
                <a:ea typeface="Microsoft YaHei UI Light" panose="020B0502040204020203" pitchFamily="34" charset="-122"/>
              </a:rPr>
              <a:t>roles </a:t>
            </a:r>
            <a:r>
              <a:rPr lang="en-US" sz="2400">
                <a:latin typeface="Microsoft YaHei UI Light" panose="020B0502040204020203" pitchFamily="34" charset="-122"/>
                <a:ea typeface="Microsoft YaHei UI Light" panose="020B0502040204020203" pitchFamily="34" charset="-122"/>
              </a:rPr>
              <a:t>and organize themselves in </a:t>
            </a:r>
            <a:r>
              <a:rPr lang="en-US" sz="2400" b="1">
                <a:latin typeface="Microsoft YaHei UI Light" panose="020B0502040204020203" pitchFamily="34" charset="-122"/>
                <a:ea typeface="Microsoft YaHei UI Light" panose="020B0502040204020203" pitchFamily="34" charset="-122"/>
              </a:rPr>
              <a:t>formations</a:t>
            </a:r>
            <a:r>
              <a:rPr lang="en-US" sz="2400">
                <a:latin typeface="Microsoft YaHei UI Light" panose="020B0502040204020203" pitchFamily="34" charset="-122"/>
                <a:ea typeface="Microsoft YaHei UI Light" panose="020B0502040204020203" pitchFamily="34" charset="-122"/>
              </a:rPr>
              <a:t>.</a:t>
            </a:r>
            <a:endParaRPr lang="en-CA" sz="2400">
              <a:latin typeface="Microsoft YaHei UI Light" panose="020B0502040204020203" pitchFamily="34" charset="-122"/>
              <a:ea typeface="Microsoft YaHei UI Light" panose="020B0502040204020203" pitchFamily="34" charset="-122"/>
            </a:endParaRPr>
          </a:p>
        </p:txBody>
      </p:sp>
      <p:sp>
        <p:nvSpPr>
          <p:cNvPr id="35" name="Freeform: Shape 34">
            <a:extLst>
              <a:ext uri="{FF2B5EF4-FFF2-40B4-BE49-F238E27FC236}">
                <a16:creationId xmlns:a16="http://schemas.microsoft.com/office/drawing/2014/main" id="{052C7BE8-6BE1-C275-381E-7EE0A2DC6626}"/>
              </a:ext>
            </a:extLst>
          </p:cNvPr>
          <p:cNvSpPr/>
          <p:nvPr/>
        </p:nvSpPr>
        <p:spPr>
          <a:xfrm>
            <a:off x="3098800" y="3375856"/>
            <a:ext cx="6362700" cy="1752600"/>
          </a:xfrm>
          <a:custGeom>
            <a:avLst/>
            <a:gdLst>
              <a:gd name="connsiteX0" fmla="*/ 0 w 6362700"/>
              <a:gd name="connsiteY0" fmla="*/ 419100 h 1752600"/>
              <a:gd name="connsiteX1" fmla="*/ 4762500 w 6362700"/>
              <a:gd name="connsiteY1" fmla="*/ 0 h 1752600"/>
              <a:gd name="connsiteX2" fmla="*/ 6362700 w 6362700"/>
              <a:gd name="connsiteY2" fmla="*/ 1346200 h 1752600"/>
              <a:gd name="connsiteX3" fmla="*/ 1066800 w 6362700"/>
              <a:gd name="connsiteY3" fmla="*/ 1752600 h 1752600"/>
              <a:gd name="connsiteX4" fmla="*/ 0 w 6362700"/>
              <a:gd name="connsiteY4" fmla="*/ 419100 h 1752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62700" h="1752600">
                <a:moveTo>
                  <a:pt x="0" y="419100"/>
                </a:moveTo>
                <a:lnTo>
                  <a:pt x="4762500" y="0"/>
                </a:lnTo>
                <a:lnTo>
                  <a:pt x="6362700" y="1346200"/>
                </a:lnTo>
                <a:lnTo>
                  <a:pt x="1066800" y="1752600"/>
                </a:lnTo>
                <a:lnTo>
                  <a:pt x="0" y="419100"/>
                </a:lnTo>
                <a:close/>
              </a:path>
            </a:pathLst>
          </a:custGeom>
          <a:solidFill>
            <a:srgbClr val="00B050">
              <a:alpha val="36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ln>
                <a:solidFill>
                  <a:schemeClr val="accent5"/>
                </a:solidFill>
              </a:ln>
              <a:solidFill>
                <a:schemeClr val="accent5">
                  <a:lumMod val="75000"/>
                </a:schemeClr>
              </a:solidFill>
            </a:endParaRPr>
          </a:p>
        </p:txBody>
      </p:sp>
      <p:sp>
        <p:nvSpPr>
          <p:cNvPr id="38" name="Freeform: Shape 37">
            <a:extLst>
              <a:ext uri="{FF2B5EF4-FFF2-40B4-BE49-F238E27FC236}">
                <a16:creationId xmlns:a16="http://schemas.microsoft.com/office/drawing/2014/main" id="{33CB1162-9EA3-4789-2E7F-08F70B1B37B9}"/>
              </a:ext>
            </a:extLst>
          </p:cNvPr>
          <p:cNvSpPr/>
          <p:nvPr/>
        </p:nvSpPr>
        <p:spPr>
          <a:xfrm>
            <a:off x="3467100" y="3629856"/>
            <a:ext cx="2959100" cy="635000"/>
          </a:xfrm>
          <a:custGeom>
            <a:avLst/>
            <a:gdLst>
              <a:gd name="connsiteX0" fmla="*/ 0 w 2959100"/>
              <a:gd name="connsiteY0" fmla="*/ 190500 h 635000"/>
              <a:gd name="connsiteX1" fmla="*/ 1041400 w 2959100"/>
              <a:gd name="connsiteY1" fmla="*/ 0 h 635000"/>
              <a:gd name="connsiteX2" fmla="*/ 2921000 w 2959100"/>
              <a:gd name="connsiteY2" fmla="*/ 25400 h 635000"/>
              <a:gd name="connsiteX3" fmla="*/ 2959100 w 2959100"/>
              <a:gd name="connsiteY3" fmla="*/ 635000 h 635000"/>
              <a:gd name="connsiteX4" fmla="*/ 0 w 2959100"/>
              <a:gd name="connsiteY4" fmla="*/ 190500 h 635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100" h="635000">
                <a:moveTo>
                  <a:pt x="0" y="190500"/>
                </a:moveTo>
                <a:lnTo>
                  <a:pt x="1041400" y="0"/>
                </a:lnTo>
                <a:lnTo>
                  <a:pt x="2921000" y="25400"/>
                </a:lnTo>
                <a:lnTo>
                  <a:pt x="2959100" y="635000"/>
                </a:lnTo>
                <a:lnTo>
                  <a:pt x="0" y="190500"/>
                </a:lnTo>
                <a:close/>
              </a:path>
            </a:pathLst>
          </a:custGeom>
          <a:solidFill>
            <a:srgbClr val="002060">
              <a:alpha val="41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43952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9"/>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29"/>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24"/>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1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par>
                                <p:cTn id="27" presetID="1" presetClass="exit"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27"/>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hidden"/>
                                      </p:to>
                                    </p:set>
                                  </p:childTnLst>
                                </p:cTn>
                              </p:par>
                              <p:par>
                                <p:cTn id="33" presetID="1" presetClass="exit" presetSubtype="0" fill="hold" grpId="0" nodeType="with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par>
                          <p:cTn id="35" fill="hold">
                            <p:stCondLst>
                              <p:cond delay="0"/>
                            </p:stCondLst>
                            <p:childTnLst>
                              <p:par>
                                <p:cTn id="36" presetID="1" presetClass="entr" presetSubtype="0"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grpId="1" nodeType="clickEffect">
                                  <p:stCondLst>
                                    <p:cond delay="0"/>
                                  </p:stCondLst>
                                  <p:childTnLst>
                                    <p:set>
                                      <p:cBhvr>
                                        <p:cTn id="41" dur="1" fill="hold">
                                          <p:stCondLst>
                                            <p:cond delay="0"/>
                                          </p:stCondLst>
                                        </p:cTn>
                                        <p:tgtEl>
                                          <p:spTgt spid="35"/>
                                        </p:tgtEl>
                                        <p:attrNameLst>
                                          <p:attrName>style.visibility</p:attrName>
                                        </p:attrNameLst>
                                      </p:cBhvr>
                                      <p:to>
                                        <p:strVal val="hidden"/>
                                      </p:to>
                                    </p:set>
                                  </p:childTnLst>
                                </p:cTn>
                              </p:par>
                              <p:par>
                                <p:cTn id="42" presetID="1" presetClass="entr" presetSubtype="0" fill="hold" grpId="0" nodeType="withEffect">
                                  <p:stCondLst>
                                    <p:cond delay="0"/>
                                  </p:stCondLst>
                                  <p:childTnLst>
                                    <p:set>
                                      <p:cBhvr>
                                        <p:cTn id="43"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36" grpId="0" animBg="1"/>
      <p:bldP spid="35" grpId="0" animBg="1"/>
      <p:bldP spid="35" grpId="1" animBg="1"/>
      <p:bldP spid="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ontent Placeholder 2">
            <a:extLst>
              <a:ext uri="{FF2B5EF4-FFF2-40B4-BE49-F238E27FC236}">
                <a16:creationId xmlns:a16="http://schemas.microsoft.com/office/drawing/2014/main" id="{12E7149D-843D-8660-3CF5-75D3504E1005}"/>
              </a:ext>
            </a:extLst>
          </p:cNvPr>
          <p:cNvSpPr txBox="1">
            <a:spLocks/>
          </p:cNvSpPr>
          <p:nvPr/>
        </p:nvSpPr>
        <p:spPr>
          <a:xfrm>
            <a:off x="6296525" y="5229200"/>
            <a:ext cx="5543636" cy="1241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22566 possessions</a:t>
            </a:r>
          </a:p>
          <a:p>
            <a:r>
              <a:rPr lang="en-US"/>
              <a:t>5.60s average duration</a:t>
            </a:r>
          </a:p>
        </p:txBody>
      </p:sp>
      <p:sp>
        <p:nvSpPr>
          <p:cNvPr id="27" name="Content Placeholder 2">
            <a:extLst>
              <a:ext uri="{FF2B5EF4-FFF2-40B4-BE49-F238E27FC236}">
                <a16:creationId xmlns:a16="http://schemas.microsoft.com/office/drawing/2014/main" id="{D753CF5C-0885-C1F9-ED4B-9A42316AD65B}"/>
              </a:ext>
            </a:extLst>
          </p:cNvPr>
          <p:cNvSpPr txBox="1">
            <a:spLocks/>
          </p:cNvSpPr>
          <p:nvPr/>
        </p:nvSpPr>
        <p:spPr>
          <a:xfrm>
            <a:off x="6281312" y="5244931"/>
            <a:ext cx="5543636" cy="1241583"/>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9347 possessions</a:t>
            </a:r>
          </a:p>
          <a:p>
            <a:r>
              <a:rPr lang="en-US"/>
              <a:t>9.20s average duration</a:t>
            </a:r>
          </a:p>
        </p:txBody>
      </p:sp>
      <p:pic>
        <p:nvPicPr>
          <p:cNvPr id="9" name="Picture 8" descr="Chart, histogram&#10;&#10;Description automatically generated">
            <a:extLst>
              <a:ext uri="{FF2B5EF4-FFF2-40B4-BE49-F238E27FC236}">
                <a16:creationId xmlns:a16="http://schemas.microsoft.com/office/drawing/2014/main" id="{58C23FB8-2961-0D55-7E8F-7DAE50DA3D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16580" y="1159401"/>
            <a:ext cx="5667419" cy="3811907"/>
          </a:xfrm>
          <a:prstGeom prst="rect">
            <a:avLst/>
          </a:prstGeom>
        </p:spPr>
      </p:pic>
      <p:pic>
        <p:nvPicPr>
          <p:cNvPr id="14" name="Picture 13" descr="Chart, histogram&#10;&#10;Description automatically generated">
            <a:extLst>
              <a:ext uri="{FF2B5EF4-FFF2-40B4-BE49-F238E27FC236}">
                <a16:creationId xmlns:a16="http://schemas.microsoft.com/office/drawing/2014/main" id="{09584B2D-0233-A2B2-C92C-3C453C8ECA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16580" y="1158007"/>
            <a:ext cx="5667419" cy="3811907"/>
          </a:xfrm>
          <a:prstGeom prst="rect">
            <a:avLst/>
          </a:prstGeom>
        </p:spPr>
      </p:pic>
      <p:pic>
        <p:nvPicPr>
          <p:cNvPr id="18" name="Picture 17" descr="Chart, histogram&#10;&#10;Description automatically generated">
            <a:extLst>
              <a:ext uri="{FF2B5EF4-FFF2-40B4-BE49-F238E27FC236}">
                <a16:creationId xmlns:a16="http://schemas.microsoft.com/office/drawing/2014/main" id="{6D2E47E6-4016-8651-B4C4-A29A881D7CE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6579" y="1159401"/>
            <a:ext cx="5667419" cy="3811907"/>
          </a:xfrm>
          <a:prstGeom prst="rect">
            <a:avLst/>
          </a:prstGeom>
        </p:spPr>
      </p:pic>
      <p:sp>
        <p:nvSpPr>
          <p:cNvPr id="2" name="Title 1">
            <a:extLst>
              <a:ext uri="{FF2B5EF4-FFF2-40B4-BE49-F238E27FC236}">
                <a16:creationId xmlns:a16="http://schemas.microsoft.com/office/drawing/2014/main" id="{A056C080-24B0-76C7-6491-C9E27140B8C2}"/>
              </a:ext>
            </a:extLst>
          </p:cNvPr>
          <p:cNvSpPr>
            <a:spLocks noGrp="1"/>
          </p:cNvSpPr>
          <p:nvPr>
            <p:ph type="title"/>
          </p:nvPr>
        </p:nvSpPr>
        <p:spPr/>
        <p:txBody>
          <a:bodyPr/>
          <a:lstStyle/>
          <a:p>
            <a:r>
              <a:rPr lang="en-US"/>
              <a:t>Refining Possessions</a:t>
            </a:r>
            <a:endParaRPr lang="en-CA"/>
          </a:p>
        </p:txBody>
      </p:sp>
      <p:sp>
        <p:nvSpPr>
          <p:cNvPr id="3" name="Content Placeholder 2">
            <a:extLst>
              <a:ext uri="{FF2B5EF4-FFF2-40B4-BE49-F238E27FC236}">
                <a16:creationId xmlns:a16="http://schemas.microsoft.com/office/drawing/2014/main" id="{CAB9627A-EBC3-B505-1026-DD99BD24D57C}"/>
              </a:ext>
            </a:extLst>
          </p:cNvPr>
          <p:cNvSpPr>
            <a:spLocks noGrp="1"/>
          </p:cNvSpPr>
          <p:nvPr>
            <p:ph idx="1"/>
          </p:nvPr>
        </p:nvSpPr>
        <p:spPr>
          <a:xfrm>
            <a:off x="408000" y="1052736"/>
            <a:ext cx="5219948" cy="2850095"/>
          </a:xfrm>
        </p:spPr>
        <p:txBody>
          <a:bodyPr>
            <a:normAutofit/>
          </a:bodyPr>
          <a:lstStyle/>
          <a:p>
            <a:pPr marL="0" indent="0">
              <a:buNone/>
            </a:pPr>
            <a:r>
              <a:rPr lang="en-US"/>
              <a:t>To further isolate possessions:</a:t>
            </a:r>
          </a:p>
          <a:p>
            <a:r>
              <a:rPr lang="en-US"/>
              <a:t>Remove first 2 seconds of each possession to allow offense to organize.</a:t>
            </a:r>
          </a:p>
          <a:p>
            <a:r>
              <a:rPr lang="en-US"/>
              <a:t>Restrict possessions to minimum of 3 seconds.</a:t>
            </a:r>
          </a:p>
        </p:txBody>
      </p:sp>
      <p:sp>
        <p:nvSpPr>
          <p:cNvPr id="4" name="Slide Number Placeholder 3">
            <a:extLst>
              <a:ext uri="{FF2B5EF4-FFF2-40B4-BE49-F238E27FC236}">
                <a16:creationId xmlns:a16="http://schemas.microsoft.com/office/drawing/2014/main" id="{6FA4C6CF-1E75-A53B-AA01-01CD4FC0650A}"/>
              </a:ext>
            </a:extLst>
          </p:cNvPr>
          <p:cNvSpPr>
            <a:spLocks noGrp="1"/>
          </p:cNvSpPr>
          <p:nvPr>
            <p:ph type="sldNum" sz="quarter" idx="12"/>
          </p:nvPr>
        </p:nvSpPr>
        <p:spPr/>
        <p:txBody>
          <a:bodyPr/>
          <a:lstStyle/>
          <a:p>
            <a:fld id="{6BB0BC0E-7CB7-4E31-B50F-616A789ABB27}" type="slidenum">
              <a:rPr lang="en-CA" smtClean="0"/>
              <a:t>38</a:t>
            </a:fld>
            <a:endParaRPr lang="en-CA"/>
          </a:p>
        </p:txBody>
      </p:sp>
      <p:sp>
        <p:nvSpPr>
          <p:cNvPr id="6" name="Rectangle: Rounded Corners 5">
            <a:extLst>
              <a:ext uri="{FF2B5EF4-FFF2-40B4-BE49-F238E27FC236}">
                <a16:creationId xmlns:a16="http://schemas.microsoft.com/office/drawing/2014/main" id="{749ECE11-4B69-6C71-EAEA-64FF7D3F662B}"/>
              </a:ext>
            </a:extLst>
          </p:cNvPr>
          <p:cNvSpPr/>
          <p:nvPr/>
        </p:nvSpPr>
        <p:spPr>
          <a:xfrm>
            <a:off x="587388" y="4421999"/>
            <a:ext cx="5940660"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Rounded Corners 6">
            <a:extLst>
              <a:ext uri="{FF2B5EF4-FFF2-40B4-BE49-F238E27FC236}">
                <a16:creationId xmlns:a16="http://schemas.microsoft.com/office/drawing/2014/main" id="{6CE4DED3-CCBE-ACFE-D2DC-91B65582803A}"/>
              </a:ext>
            </a:extLst>
          </p:cNvPr>
          <p:cNvSpPr/>
          <p:nvPr/>
        </p:nvSpPr>
        <p:spPr>
          <a:xfrm>
            <a:off x="581336" y="5523011"/>
            <a:ext cx="2886372" cy="4320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Content Placeholder 2">
            <a:extLst>
              <a:ext uri="{FF2B5EF4-FFF2-40B4-BE49-F238E27FC236}">
                <a16:creationId xmlns:a16="http://schemas.microsoft.com/office/drawing/2014/main" id="{5AF3D69E-6E65-7DE1-EC22-34887332BCB8}"/>
              </a:ext>
            </a:extLst>
          </p:cNvPr>
          <p:cNvSpPr txBox="1">
            <a:spLocks/>
          </p:cNvSpPr>
          <p:nvPr/>
        </p:nvSpPr>
        <p:spPr>
          <a:xfrm>
            <a:off x="408000" y="3871380"/>
            <a:ext cx="6120048" cy="55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Possession A: 8s total </a:t>
            </a:r>
          </a:p>
        </p:txBody>
      </p:sp>
      <p:sp>
        <p:nvSpPr>
          <p:cNvPr id="10" name="Content Placeholder 2">
            <a:extLst>
              <a:ext uri="{FF2B5EF4-FFF2-40B4-BE49-F238E27FC236}">
                <a16:creationId xmlns:a16="http://schemas.microsoft.com/office/drawing/2014/main" id="{46CA69F3-89F2-4403-E5FC-628E42527A95}"/>
              </a:ext>
            </a:extLst>
          </p:cNvPr>
          <p:cNvSpPr txBox="1">
            <a:spLocks/>
          </p:cNvSpPr>
          <p:nvPr/>
        </p:nvSpPr>
        <p:spPr>
          <a:xfrm>
            <a:off x="408000" y="4972618"/>
            <a:ext cx="6120048" cy="55061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t>Possession B: 4s total</a:t>
            </a:r>
          </a:p>
        </p:txBody>
      </p:sp>
      <p:sp>
        <p:nvSpPr>
          <p:cNvPr id="11" name="Rectangle: Rounded Corners 10">
            <a:extLst>
              <a:ext uri="{FF2B5EF4-FFF2-40B4-BE49-F238E27FC236}">
                <a16:creationId xmlns:a16="http://schemas.microsoft.com/office/drawing/2014/main" id="{A1DFFAE2-C072-C247-E804-131C7F7ED3A7}"/>
              </a:ext>
            </a:extLst>
          </p:cNvPr>
          <p:cNvSpPr/>
          <p:nvPr/>
        </p:nvSpPr>
        <p:spPr>
          <a:xfrm>
            <a:off x="581336" y="5523011"/>
            <a:ext cx="1374464" cy="43204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Microsoft YaHei UI Light" panose="020B0502040204020203" pitchFamily="34" charset="-122"/>
                <a:ea typeface="Microsoft YaHei UI Light" panose="020B0502040204020203" pitchFamily="34" charset="-122"/>
              </a:rPr>
              <a:t>2s</a:t>
            </a:r>
            <a:endParaRPr lang="en-CA"/>
          </a:p>
        </p:txBody>
      </p:sp>
      <p:sp>
        <p:nvSpPr>
          <p:cNvPr id="12" name="Rectangle: Rounded Corners 11">
            <a:extLst>
              <a:ext uri="{FF2B5EF4-FFF2-40B4-BE49-F238E27FC236}">
                <a16:creationId xmlns:a16="http://schemas.microsoft.com/office/drawing/2014/main" id="{869AB169-F9F2-E514-DCA7-3098AFFEB362}"/>
              </a:ext>
            </a:extLst>
          </p:cNvPr>
          <p:cNvSpPr/>
          <p:nvPr/>
        </p:nvSpPr>
        <p:spPr>
          <a:xfrm>
            <a:off x="581336" y="4421886"/>
            <a:ext cx="1374464" cy="432048"/>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solidFill>
                  <a:schemeClr val="bg1"/>
                </a:solidFill>
                <a:latin typeface="Microsoft YaHei UI Light" panose="020B0502040204020203" pitchFamily="34" charset="-122"/>
                <a:ea typeface="Microsoft YaHei UI Light" panose="020B0502040204020203" pitchFamily="34" charset="-122"/>
              </a:rPr>
              <a:t>2s</a:t>
            </a:r>
            <a:endParaRPr lang="en-CA"/>
          </a:p>
        </p:txBody>
      </p:sp>
      <p:sp>
        <p:nvSpPr>
          <p:cNvPr id="16" name="TextBox 15">
            <a:extLst>
              <a:ext uri="{FF2B5EF4-FFF2-40B4-BE49-F238E27FC236}">
                <a16:creationId xmlns:a16="http://schemas.microsoft.com/office/drawing/2014/main" id="{4B18519E-A70F-EA68-D396-A4A6335EB541}"/>
              </a:ext>
            </a:extLst>
          </p:cNvPr>
          <p:cNvSpPr txBox="1"/>
          <p:nvPr/>
        </p:nvSpPr>
        <p:spPr>
          <a:xfrm>
            <a:off x="1955800" y="4421886"/>
            <a:ext cx="4572248" cy="432048"/>
          </a:xfrm>
          <a:prstGeom prst="rect">
            <a:avLst/>
          </a:prstGeom>
        </p:spPr>
        <p:txBody>
          <a:bodyPr vert="horz" wrap="square" lIns="91440" tIns="45720" rIns="91440" bIns="45720" rtlCol="0" anchor="ctr">
            <a:normAutofit lnSpcReduction="10000"/>
          </a:bodyPr>
          <a:lstStyle/>
          <a:p>
            <a:pPr algn="ctr"/>
            <a:r>
              <a:rPr lang="en-US" sz="2400" b="1">
                <a:solidFill>
                  <a:schemeClr val="bg1"/>
                </a:solidFill>
                <a:latin typeface="Microsoft YaHei UI Light" panose="020B0502040204020203" pitchFamily="34" charset="-122"/>
                <a:ea typeface="Microsoft YaHei UI Light" panose="020B0502040204020203" pitchFamily="34" charset="-122"/>
              </a:rPr>
              <a:t>6s remaining</a:t>
            </a:r>
            <a:endParaRPr lang="en-CA" sz="2400" b="1">
              <a:solidFill>
                <a:schemeClr val="bg1"/>
              </a:solidFill>
              <a:latin typeface="Microsoft YaHei UI Light" panose="020B0502040204020203" pitchFamily="34" charset="-122"/>
              <a:ea typeface="Microsoft YaHei UI Light" panose="020B0502040204020203" pitchFamily="34" charset="-122"/>
            </a:endParaRPr>
          </a:p>
        </p:txBody>
      </p:sp>
      <p:sp>
        <p:nvSpPr>
          <p:cNvPr id="17" name="TextBox 16">
            <a:extLst>
              <a:ext uri="{FF2B5EF4-FFF2-40B4-BE49-F238E27FC236}">
                <a16:creationId xmlns:a16="http://schemas.microsoft.com/office/drawing/2014/main" id="{69946540-CC4D-E4CB-E223-68BCC008CE0A}"/>
              </a:ext>
            </a:extLst>
          </p:cNvPr>
          <p:cNvSpPr txBox="1"/>
          <p:nvPr/>
        </p:nvSpPr>
        <p:spPr>
          <a:xfrm>
            <a:off x="1955800" y="5523011"/>
            <a:ext cx="1511908" cy="432048"/>
          </a:xfrm>
          <a:prstGeom prst="rect">
            <a:avLst/>
          </a:prstGeom>
        </p:spPr>
        <p:txBody>
          <a:bodyPr vert="horz" wrap="square" lIns="91440" tIns="45720" rIns="91440" bIns="45720" rtlCol="0" anchor="ctr">
            <a:normAutofit lnSpcReduction="10000"/>
          </a:bodyPr>
          <a:lstStyle/>
          <a:p>
            <a:pPr algn="ctr"/>
            <a:r>
              <a:rPr lang="en-US" sz="2400" b="1">
                <a:solidFill>
                  <a:schemeClr val="bg1"/>
                </a:solidFill>
                <a:latin typeface="Microsoft YaHei UI Light" panose="020B0502040204020203" pitchFamily="34" charset="-122"/>
                <a:ea typeface="Microsoft YaHei UI Light" panose="020B0502040204020203" pitchFamily="34" charset="-122"/>
              </a:rPr>
              <a:t>2s</a:t>
            </a:r>
            <a:endParaRPr lang="en-CA" sz="2400" b="1">
              <a:solidFill>
                <a:schemeClr val="bg1"/>
              </a:solidFill>
              <a:latin typeface="Microsoft YaHei UI Light" panose="020B0502040204020203" pitchFamily="34" charset="-122"/>
              <a:ea typeface="Microsoft YaHei UI Light" panose="020B0502040204020203" pitchFamily="34" charset="-122"/>
            </a:endParaRPr>
          </a:p>
        </p:txBody>
      </p:sp>
      <p:sp>
        <p:nvSpPr>
          <p:cNvPr id="21" name="TextBox 20">
            <a:extLst>
              <a:ext uri="{FF2B5EF4-FFF2-40B4-BE49-F238E27FC236}">
                <a16:creationId xmlns:a16="http://schemas.microsoft.com/office/drawing/2014/main" id="{81C2F7A8-25D2-9571-C382-D77D376969A9}"/>
              </a:ext>
            </a:extLst>
          </p:cNvPr>
          <p:cNvSpPr txBox="1"/>
          <p:nvPr/>
        </p:nvSpPr>
        <p:spPr>
          <a:xfrm>
            <a:off x="5168463" y="3917830"/>
            <a:ext cx="1982389" cy="1440160"/>
          </a:xfrm>
          <a:prstGeom prst="rect">
            <a:avLst/>
          </a:prstGeom>
        </p:spPr>
        <p:txBody>
          <a:bodyPr vert="horz" wrap="square" lIns="91440" tIns="45720" rIns="91440" bIns="45720" rtlCol="0" anchor="ctr">
            <a:normAutofit/>
          </a:bodyPr>
          <a:lstStyle/>
          <a:p>
            <a:pPr algn="l"/>
            <a:r>
              <a:rPr lang="en-CA" sz="3200">
                <a:solidFill>
                  <a:srgbClr val="00B050"/>
                </a:solidFill>
                <a:latin typeface="Microsoft YaHei UI Light" panose="020B0502040204020203" pitchFamily="34" charset="-122"/>
                <a:ea typeface="Microsoft YaHei UI Light" panose="020B0502040204020203" pitchFamily="34" charset="-122"/>
                <a:sym typeface="Wingdings" panose="05000000000000000000" pitchFamily="2" charset="2"/>
              </a:rPr>
              <a:t></a:t>
            </a:r>
            <a:endParaRPr lang="en-CA" sz="3200">
              <a:solidFill>
                <a:srgbClr val="00B050"/>
              </a:solidFill>
              <a:latin typeface="Microsoft YaHei UI Light" panose="020B0502040204020203" pitchFamily="34" charset="-122"/>
              <a:ea typeface="Microsoft YaHei UI Light" panose="020B0502040204020203" pitchFamily="34" charset="-122"/>
            </a:endParaRPr>
          </a:p>
        </p:txBody>
      </p:sp>
      <p:sp>
        <p:nvSpPr>
          <p:cNvPr id="23" name="TextBox 22">
            <a:extLst>
              <a:ext uri="{FF2B5EF4-FFF2-40B4-BE49-F238E27FC236}">
                <a16:creationId xmlns:a16="http://schemas.microsoft.com/office/drawing/2014/main" id="{6AE84EDC-531A-2AD6-AF28-F2493E4441D5}"/>
              </a:ext>
            </a:extLst>
          </p:cNvPr>
          <p:cNvSpPr txBox="1"/>
          <p:nvPr/>
        </p:nvSpPr>
        <p:spPr>
          <a:xfrm>
            <a:off x="2889475" y="5076086"/>
            <a:ext cx="1982389" cy="1278867"/>
          </a:xfrm>
          <a:prstGeom prst="rect">
            <a:avLst/>
          </a:prstGeom>
        </p:spPr>
        <p:txBody>
          <a:bodyPr vert="horz" wrap="square" lIns="91440" tIns="45720" rIns="91440" bIns="45720" rtlCol="0" anchor="ctr">
            <a:normAutofit/>
          </a:bodyPr>
          <a:lstStyle/>
          <a:p>
            <a:pPr algn="l"/>
            <a:r>
              <a:rPr lang="en-CA" sz="4800">
                <a:solidFill>
                  <a:srgbClr val="FF0000"/>
                </a:solidFill>
                <a:latin typeface="Microsoft YaHei UI Light" panose="020B0502040204020203" pitchFamily="34" charset="-122"/>
                <a:ea typeface="Microsoft YaHei UI Light" panose="020B0502040204020203" pitchFamily="34" charset="-122"/>
                <a:sym typeface="Wingdings" panose="05000000000000000000" pitchFamily="2" charset="2"/>
              </a:rPr>
              <a:t></a:t>
            </a:r>
            <a:endParaRPr lang="en-CA" sz="2800">
              <a:solidFill>
                <a:srgbClr val="FF0000"/>
              </a:solidFill>
              <a:latin typeface="Microsoft YaHei UI Light" panose="020B0502040204020203" pitchFamily="34" charset="-122"/>
              <a:ea typeface="Microsoft YaHei UI Light" panose="020B0502040204020203" pitchFamily="34" charset="-122"/>
            </a:endParaRPr>
          </a:p>
        </p:txBody>
      </p:sp>
      <p:sp>
        <p:nvSpPr>
          <p:cNvPr id="26" name="Content Placeholder 2">
            <a:extLst>
              <a:ext uri="{FF2B5EF4-FFF2-40B4-BE49-F238E27FC236}">
                <a16:creationId xmlns:a16="http://schemas.microsoft.com/office/drawing/2014/main" id="{F555F940-90E4-D4A6-E5DC-0BDC4C554D4F}"/>
              </a:ext>
            </a:extLst>
          </p:cNvPr>
          <p:cNvSpPr txBox="1">
            <a:spLocks/>
          </p:cNvSpPr>
          <p:nvPr/>
        </p:nvSpPr>
        <p:spPr>
          <a:xfrm>
            <a:off x="6296525" y="5244931"/>
            <a:ext cx="5543636" cy="124158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15029 possessions</a:t>
            </a:r>
          </a:p>
          <a:p>
            <a:r>
              <a:rPr lang="en-US"/>
              <a:t>6.24s average duration</a:t>
            </a:r>
          </a:p>
        </p:txBody>
      </p:sp>
    </p:spTree>
    <p:extLst>
      <p:ext uri="{BB962C8B-B14F-4D97-AF65-F5344CB8AC3E}">
        <p14:creationId xmlns:p14="http://schemas.microsoft.com/office/powerpoint/2010/main" val="4103296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xit"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hidden"/>
                                      </p:to>
                                    </p:set>
                                  </p:childTnLst>
                                </p:cTn>
                              </p:par>
                              <p:par>
                                <p:cTn id="25" presetID="1"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xit" presetSubtype="0" fill="hold" grpId="1" nodeType="withEffect">
                                  <p:stCondLst>
                                    <p:cond delay="0"/>
                                  </p:stCondLst>
                                  <p:childTnLst>
                                    <p:set>
                                      <p:cBhvr>
                                        <p:cTn id="44" dur="1" fill="hold">
                                          <p:stCondLst>
                                            <p:cond delay="0"/>
                                          </p:stCondLst>
                                        </p:cTn>
                                        <p:tgtEl>
                                          <p:spTgt spid="26"/>
                                        </p:tgtEl>
                                        <p:attrNameLst>
                                          <p:attrName>style.visibility</p:attrName>
                                        </p:attrNameLst>
                                      </p:cBhvr>
                                      <p:to>
                                        <p:strVal val="hidden"/>
                                      </p:to>
                                    </p:set>
                                  </p:childTnLst>
                                </p:cTn>
                              </p:par>
                              <p:par>
                                <p:cTn id="45" presetID="1" presetClass="exit" presetSubtype="0" fill="hold" nodeType="withEffect">
                                  <p:stCondLst>
                                    <p:cond delay="0"/>
                                  </p:stCondLst>
                                  <p:childTnLst>
                                    <p:set>
                                      <p:cBhvr>
                                        <p:cTn id="46" dur="1" fill="hold">
                                          <p:stCondLst>
                                            <p:cond delay="0"/>
                                          </p:stCondLst>
                                        </p:cTn>
                                        <p:tgtEl>
                                          <p:spTgt spid="14"/>
                                        </p:tgtEl>
                                        <p:attrNameLst>
                                          <p:attrName>style.visibility</p:attrName>
                                        </p:attrNameLst>
                                      </p:cBhvr>
                                      <p:to>
                                        <p:strVal val="hidden"/>
                                      </p:to>
                                    </p:set>
                                  </p:childTnLst>
                                </p:cTn>
                              </p:par>
                              <p:par>
                                <p:cTn id="47" presetID="1" presetClass="entr" presetSubtype="0" fill="hold" nodeType="withEffect">
                                  <p:stCondLst>
                                    <p:cond delay="0"/>
                                  </p:stCondLst>
                                  <p:childTnLst>
                                    <p:set>
                                      <p:cBhvr>
                                        <p:cTn id="4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7" grpId="0" animBg="1"/>
      <p:bldP spid="11" grpId="0" animBg="1"/>
      <p:bldP spid="12" grpId="0" animBg="1"/>
      <p:bldP spid="16" grpId="0"/>
      <p:bldP spid="17" grpId="0"/>
      <p:bldP spid="21" grpId="0"/>
      <p:bldP spid="23" grpId="0"/>
      <p:bldP spid="26" grpId="0"/>
      <p:bldP spid="26"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431E7-3445-83A7-C419-511D3AC2AFDE}"/>
              </a:ext>
            </a:extLst>
          </p:cNvPr>
          <p:cNvSpPr>
            <a:spLocks noGrp="1"/>
          </p:cNvSpPr>
          <p:nvPr>
            <p:ph type="title"/>
          </p:nvPr>
        </p:nvSpPr>
        <p:spPr/>
        <p:txBody>
          <a:bodyPr/>
          <a:lstStyle/>
          <a:p>
            <a:r>
              <a:rPr lang="en-US"/>
              <a:t>Defining Roles</a:t>
            </a:r>
            <a:endParaRPr lang="en-CA"/>
          </a:p>
        </p:txBody>
      </p:sp>
      <p:sp>
        <p:nvSpPr>
          <p:cNvPr id="3" name="Content Placeholder 2">
            <a:extLst>
              <a:ext uri="{FF2B5EF4-FFF2-40B4-BE49-F238E27FC236}">
                <a16:creationId xmlns:a16="http://schemas.microsoft.com/office/drawing/2014/main" id="{2079834A-957C-1FCE-D10F-FADA7C482BF7}"/>
              </a:ext>
            </a:extLst>
          </p:cNvPr>
          <p:cNvSpPr>
            <a:spLocks noGrp="1"/>
          </p:cNvSpPr>
          <p:nvPr>
            <p:ph idx="1"/>
          </p:nvPr>
        </p:nvSpPr>
        <p:spPr>
          <a:xfrm>
            <a:off x="802804" y="1323791"/>
            <a:ext cx="10586392" cy="984391"/>
          </a:xfrm>
        </p:spPr>
        <p:txBody>
          <a:bodyPr>
            <a:noAutofit/>
          </a:bodyPr>
          <a:lstStyle/>
          <a:p>
            <a:pPr marL="0" indent="0">
              <a:buNone/>
            </a:pPr>
            <a:r>
              <a:rPr lang="en-US"/>
              <a:t>To reduce noise caused by sample size effects, a Gaussian blur is applied to the individual player count matrices.</a:t>
            </a:r>
          </a:p>
        </p:txBody>
      </p:sp>
      <p:sp>
        <p:nvSpPr>
          <p:cNvPr id="4" name="Slide Number Placeholder 3">
            <a:extLst>
              <a:ext uri="{FF2B5EF4-FFF2-40B4-BE49-F238E27FC236}">
                <a16:creationId xmlns:a16="http://schemas.microsoft.com/office/drawing/2014/main" id="{BCA3A463-2192-C087-8367-EB081774EEC0}"/>
              </a:ext>
            </a:extLst>
          </p:cNvPr>
          <p:cNvSpPr>
            <a:spLocks noGrp="1"/>
          </p:cNvSpPr>
          <p:nvPr>
            <p:ph type="sldNum" sz="quarter" idx="12"/>
          </p:nvPr>
        </p:nvSpPr>
        <p:spPr/>
        <p:txBody>
          <a:bodyPr/>
          <a:lstStyle/>
          <a:p>
            <a:fld id="{6BB0BC0E-7CB7-4E31-B50F-616A789ABB27}" type="slidenum">
              <a:rPr lang="en-CA" smtClean="0"/>
              <a:t>39</a:t>
            </a:fld>
            <a:endParaRPr lang="en-CA"/>
          </a:p>
        </p:txBody>
      </p:sp>
      <p:sp>
        <p:nvSpPr>
          <p:cNvPr id="5" name="Text Placeholder 4">
            <a:extLst>
              <a:ext uri="{FF2B5EF4-FFF2-40B4-BE49-F238E27FC236}">
                <a16:creationId xmlns:a16="http://schemas.microsoft.com/office/drawing/2014/main" id="{70240947-AF7D-87FB-B1FE-84A921E810E8}"/>
              </a:ext>
            </a:extLst>
          </p:cNvPr>
          <p:cNvSpPr>
            <a:spLocks noGrp="1"/>
          </p:cNvSpPr>
          <p:nvPr>
            <p:ph type="body" sz="quarter" idx="13"/>
          </p:nvPr>
        </p:nvSpPr>
        <p:spPr/>
        <p:txBody>
          <a:bodyPr/>
          <a:lstStyle/>
          <a:p>
            <a:r>
              <a:rPr lang="en-US"/>
              <a:t>Decreasing the noise</a:t>
            </a:r>
            <a:endParaRPr lang="en-CA"/>
          </a:p>
        </p:txBody>
      </p:sp>
      <p:grpSp>
        <p:nvGrpSpPr>
          <p:cNvPr id="21" name="Group 20">
            <a:extLst>
              <a:ext uri="{FF2B5EF4-FFF2-40B4-BE49-F238E27FC236}">
                <a16:creationId xmlns:a16="http://schemas.microsoft.com/office/drawing/2014/main" id="{CE0D30AC-C9D0-C6F1-5EA7-8F0111BAA35F}"/>
              </a:ext>
            </a:extLst>
          </p:cNvPr>
          <p:cNvGrpSpPr/>
          <p:nvPr/>
        </p:nvGrpSpPr>
        <p:grpSpPr>
          <a:xfrm>
            <a:off x="1132340" y="2218457"/>
            <a:ext cx="3573221" cy="4429380"/>
            <a:chOff x="2023651" y="2240868"/>
            <a:chExt cx="3573221" cy="4429380"/>
          </a:xfrm>
        </p:grpSpPr>
        <p:sp>
          <p:nvSpPr>
            <p:cNvPr id="12" name="TextBox 11">
              <a:extLst>
                <a:ext uri="{FF2B5EF4-FFF2-40B4-BE49-F238E27FC236}">
                  <a16:creationId xmlns:a16="http://schemas.microsoft.com/office/drawing/2014/main" id="{37C6608C-C905-3178-9932-F04348F0ACE5}"/>
                </a:ext>
              </a:extLst>
            </p:cNvPr>
            <p:cNvSpPr txBox="1"/>
            <p:nvPr/>
          </p:nvSpPr>
          <p:spPr>
            <a:xfrm>
              <a:off x="2135560" y="2240868"/>
              <a:ext cx="3332470" cy="381212"/>
            </a:xfrm>
            <a:prstGeom prst="rect">
              <a:avLst/>
            </a:prstGeom>
          </p:spPr>
          <p:txBody>
            <a:bodyPr vert="horz" wrap="square" lIns="91440" tIns="45720" rIns="91440" bIns="45720" rtlCol="0" anchor="ctr">
              <a:normAutofit fontScale="92500" lnSpcReduction="20000"/>
            </a:bodyPr>
            <a:lstStyle/>
            <a:p>
              <a:pPr algn="ctr"/>
              <a:r>
                <a:rPr lang="en-US" sz="2400">
                  <a:latin typeface="Microsoft YaHei UI Light" panose="020B0502040204020203" pitchFamily="34" charset="-122"/>
                  <a:ea typeface="Microsoft YaHei UI Light" panose="020B0502040204020203" pitchFamily="34" charset="-122"/>
                </a:rPr>
                <a:t>Without Smoothing</a:t>
              </a:r>
              <a:endParaRPr lang="en-CA" sz="2400">
                <a:latin typeface="Microsoft YaHei UI Light" panose="020B0502040204020203" pitchFamily="34" charset="-122"/>
                <a:ea typeface="Microsoft YaHei UI Light" panose="020B0502040204020203" pitchFamily="34" charset="-122"/>
              </a:endParaRPr>
            </a:p>
          </p:txBody>
        </p:sp>
        <p:pic>
          <p:nvPicPr>
            <p:cNvPr id="17" name="Picture 16" descr="A picture containing graphical user interface&#10;&#10;Description automatically generated">
              <a:extLst>
                <a:ext uri="{FF2B5EF4-FFF2-40B4-BE49-F238E27FC236}">
                  <a16:creationId xmlns:a16="http://schemas.microsoft.com/office/drawing/2014/main" id="{0FFC8573-D2EB-E9A3-9E33-B40A9760A9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3651" y="2551960"/>
              <a:ext cx="3573221" cy="4118288"/>
            </a:xfrm>
            <a:prstGeom prst="rect">
              <a:avLst/>
            </a:prstGeom>
          </p:spPr>
        </p:pic>
      </p:grpSp>
      <p:grpSp>
        <p:nvGrpSpPr>
          <p:cNvPr id="20" name="Group 19">
            <a:extLst>
              <a:ext uri="{FF2B5EF4-FFF2-40B4-BE49-F238E27FC236}">
                <a16:creationId xmlns:a16="http://schemas.microsoft.com/office/drawing/2014/main" id="{AA6337D1-297D-CA60-3AA9-E76A49684A36}"/>
              </a:ext>
            </a:extLst>
          </p:cNvPr>
          <p:cNvGrpSpPr/>
          <p:nvPr/>
        </p:nvGrpSpPr>
        <p:grpSpPr>
          <a:xfrm>
            <a:off x="7487434" y="2218457"/>
            <a:ext cx="3573221" cy="4429380"/>
            <a:chOff x="6601448" y="2240868"/>
            <a:chExt cx="3573221" cy="4429380"/>
          </a:xfrm>
        </p:grpSpPr>
        <p:sp>
          <p:nvSpPr>
            <p:cNvPr id="13" name="TextBox 12">
              <a:extLst>
                <a:ext uri="{FF2B5EF4-FFF2-40B4-BE49-F238E27FC236}">
                  <a16:creationId xmlns:a16="http://schemas.microsoft.com/office/drawing/2014/main" id="{D134D4A9-0815-FCC3-1A9C-183AD65C02E0}"/>
                </a:ext>
              </a:extLst>
            </p:cNvPr>
            <p:cNvSpPr txBox="1"/>
            <p:nvPr/>
          </p:nvSpPr>
          <p:spPr>
            <a:xfrm>
              <a:off x="6721824" y="2240868"/>
              <a:ext cx="3332470" cy="381212"/>
            </a:xfrm>
            <a:prstGeom prst="rect">
              <a:avLst/>
            </a:prstGeom>
          </p:spPr>
          <p:txBody>
            <a:bodyPr vert="horz" wrap="square" lIns="91440" tIns="45720" rIns="91440" bIns="45720" rtlCol="0" anchor="ctr">
              <a:normAutofit fontScale="92500" lnSpcReduction="20000"/>
            </a:bodyPr>
            <a:lstStyle/>
            <a:p>
              <a:pPr algn="ctr"/>
              <a:r>
                <a:rPr lang="en-US" sz="2400">
                  <a:latin typeface="Microsoft YaHei UI Light" panose="020B0502040204020203" pitchFamily="34" charset="-122"/>
                  <a:ea typeface="Microsoft YaHei UI Light" panose="020B0502040204020203" pitchFamily="34" charset="-122"/>
                </a:rPr>
                <a:t>With Smoothing</a:t>
              </a:r>
              <a:endParaRPr lang="en-CA" sz="2400">
                <a:latin typeface="Microsoft YaHei UI Light" panose="020B0502040204020203" pitchFamily="34" charset="-122"/>
                <a:ea typeface="Microsoft YaHei UI Light" panose="020B0502040204020203" pitchFamily="34" charset="-122"/>
              </a:endParaRPr>
            </a:p>
          </p:txBody>
        </p:sp>
        <p:pic>
          <p:nvPicPr>
            <p:cNvPr id="19" name="Picture 18" descr="Graphical user interface&#10;&#10;Description automatically generated with medium confidence">
              <a:extLst>
                <a:ext uri="{FF2B5EF4-FFF2-40B4-BE49-F238E27FC236}">
                  <a16:creationId xmlns:a16="http://schemas.microsoft.com/office/drawing/2014/main" id="{8A46D6CA-510B-5E59-A47B-E21E2C5983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01448" y="2551960"/>
              <a:ext cx="3573221" cy="4118288"/>
            </a:xfrm>
            <a:prstGeom prst="rect">
              <a:avLst/>
            </a:prstGeom>
          </p:spPr>
        </p:pic>
      </p:grpSp>
      <p:grpSp>
        <p:nvGrpSpPr>
          <p:cNvPr id="68" name="Group 67">
            <a:extLst>
              <a:ext uri="{FF2B5EF4-FFF2-40B4-BE49-F238E27FC236}">
                <a16:creationId xmlns:a16="http://schemas.microsoft.com/office/drawing/2014/main" id="{726DBC5B-3740-88F0-3D06-692724ACE591}"/>
              </a:ext>
            </a:extLst>
          </p:cNvPr>
          <p:cNvGrpSpPr/>
          <p:nvPr/>
        </p:nvGrpSpPr>
        <p:grpSpPr>
          <a:xfrm>
            <a:off x="2433417" y="2839042"/>
            <a:ext cx="3479080" cy="3631190"/>
            <a:chOff x="2433417" y="2839042"/>
            <a:chExt cx="3479080" cy="3631190"/>
          </a:xfrm>
        </p:grpSpPr>
        <p:pic>
          <p:nvPicPr>
            <p:cNvPr id="18" name="Picture 17" descr="Shape, background pattern&#10;&#10;Description automatically generated">
              <a:extLst>
                <a:ext uri="{FF2B5EF4-FFF2-40B4-BE49-F238E27FC236}">
                  <a16:creationId xmlns:a16="http://schemas.microsoft.com/office/drawing/2014/main" id="{1EB57332-651C-4171-7707-F58C5FD678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9621" y="4062754"/>
              <a:ext cx="2412876" cy="2407478"/>
            </a:xfrm>
            <a:prstGeom prst="rect">
              <a:avLst/>
            </a:prstGeom>
            <a:ln>
              <a:solidFill>
                <a:schemeClr val="tx1"/>
              </a:solidFill>
            </a:ln>
          </p:spPr>
        </p:pic>
        <p:cxnSp>
          <p:nvCxnSpPr>
            <p:cNvPr id="23" name="Straight Connector 22">
              <a:extLst>
                <a:ext uri="{FF2B5EF4-FFF2-40B4-BE49-F238E27FC236}">
                  <a16:creationId xmlns:a16="http://schemas.microsoft.com/office/drawing/2014/main" id="{5DBDFBC3-0621-BD0B-B119-6339D74EFF15}"/>
                </a:ext>
              </a:extLst>
            </p:cNvPr>
            <p:cNvCxnSpPr>
              <a:cxnSpLocks/>
            </p:cNvCxnSpPr>
            <p:nvPr/>
          </p:nvCxnSpPr>
          <p:spPr>
            <a:xfrm flipH="1" flipV="1">
              <a:off x="3404482" y="2839042"/>
              <a:ext cx="2508015" cy="1223488"/>
            </a:xfrm>
            <a:prstGeom prst="line">
              <a:avLst/>
            </a:prstGeom>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F122F88F-4E8B-62AC-EC20-727D8BA98C77}"/>
                </a:ext>
              </a:extLst>
            </p:cNvPr>
            <p:cNvCxnSpPr>
              <a:cxnSpLocks/>
            </p:cNvCxnSpPr>
            <p:nvPr/>
          </p:nvCxnSpPr>
          <p:spPr>
            <a:xfrm>
              <a:off x="2433417" y="3822585"/>
              <a:ext cx="1066204" cy="2647647"/>
            </a:xfrm>
            <a:prstGeom prst="line">
              <a:avLst/>
            </a:prstGeom>
          </p:spPr>
          <p:style>
            <a:lnRef idx="1">
              <a:schemeClr val="dk1"/>
            </a:lnRef>
            <a:fillRef idx="0">
              <a:schemeClr val="dk1"/>
            </a:fillRef>
            <a:effectRef idx="0">
              <a:schemeClr val="dk1"/>
            </a:effectRef>
            <a:fontRef idx="minor">
              <a:schemeClr val="tx1"/>
            </a:fontRef>
          </p:style>
        </p:cxnSp>
        <p:sp>
          <p:nvSpPr>
            <p:cNvPr id="42" name="Rectangle 41">
              <a:extLst>
                <a:ext uri="{FF2B5EF4-FFF2-40B4-BE49-F238E27FC236}">
                  <a16:creationId xmlns:a16="http://schemas.microsoft.com/office/drawing/2014/main" id="{CDAC3CB9-FB72-2D4D-8365-0972D06E7482}"/>
                </a:ext>
              </a:extLst>
            </p:cNvPr>
            <p:cNvSpPr/>
            <p:nvPr/>
          </p:nvSpPr>
          <p:spPr>
            <a:xfrm>
              <a:off x="2433417" y="2839042"/>
              <a:ext cx="971065" cy="983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grpSp>
        <p:nvGrpSpPr>
          <p:cNvPr id="69" name="Group 68">
            <a:extLst>
              <a:ext uri="{FF2B5EF4-FFF2-40B4-BE49-F238E27FC236}">
                <a16:creationId xmlns:a16="http://schemas.microsoft.com/office/drawing/2014/main" id="{4E861D57-98E2-E729-3C3C-B03455F94F25}"/>
              </a:ext>
            </a:extLst>
          </p:cNvPr>
          <p:cNvGrpSpPr/>
          <p:nvPr/>
        </p:nvGrpSpPr>
        <p:grpSpPr>
          <a:xfrm>
            <a:off x="6279504" y="2839042"/>
            <a:ext cx="3479079" cy="3646492"/>
            <a:chOff x="6279504" y="2839042"/>
            <a:chExt cx="3479079" cy="3646492"/>
          </a:xfrm>
        </p:grpSpPr>
        <p:pic>
          <p:nvPicPr>
            <p:cNvPr id="33" name="Picture 32" descr="Background pattern&#10;&#10;Description automatically generated">
              <a:extLst>
                <a:ext uri="{FF2B5EF4-FFF2-40B4-BE49-F238E27FC236}">
                  <a16:creationId xmlns:a16="http://schemas.microsoft.com/office/drawing/2014/main" id="{1060B53A-4384-A781-F481-F9EA74BFB5C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79504" y="4077072"/>
              <a:ext cx="2413874" cy="2408462"/>
            </a:xfrm>
            <a:prstGeom prst="rect">
              <a:avLst/>
            </a:prstGeom>
            <a:ln>
              <a:solidFill>
                <a:schemeClr val="tx1"/>
              </a:solidFill>
            </a:ln>
          </p:spPr>
        </p:pic>
        <p:cxnSp>
          <p:nvCxnSpPr>
            <p:cNvPr id="52" name="Straight Connector 51">
              <a:extLst>
                <a:ext uri="{FF2B5EF4-FFF2-40B4-BE49-F238E27FC236}">
                  <a16:creationId xmlns:a16="http://schemas.microsoft.com/office/drawing/2014/main" id="{4B33A00D-972A-C01D-B5D3-747FF673AF13}"/>
                </a:ext>
              </a:extLst>
            </p:cNvPr>
            <p:cNvCxnSpPr>
              <a:cxnSpLocks/>
            </p:cNvCxnSpPr>
            <p:nvPr/>
          </p:nvCxnSpPr>
          <p:spPr>
            <a:xfrm flipV="1">
              <a:off x="8693378" y="3822585"/>
              <a:ext cx="1065205" cy="2662949"/>
            </a:xfrm>
            <a:prstGeom prst="line">
              <a:avLst/>
            </a:prstGeom>
          </p:spPr>
          <p:style>
            <a:lnRef idx="1">
              <a:schemeClr val="dk1"/>
            </a:lnRef>
            <a:fillRef idx="0">
              <a:schemeClr val="dk1"/>
            </a:fillRef>
            <a:effectRef idx="0">
              <a:schemeClr val="dk1"/>
            </a:effectRef>
            <a:fontRef idx="minor">
              <a:schemeClr val="tx1"/>
            </a:fontRef>
          </p:style>
        </p:cxnSp>
        <p:cxnSp>
          <p:nvCxnSpPr>
            <p:cNvPr id="53" name="Straight Connector 52">
              <a:extLst>
                <a:ext uri="{FF2B5EF4-FFF2-40B4-BE49-F238E27FC236}">
                  <a16:creationId xmlns:a16="http://schemas.microsoft.com/office/drawing/2014/main" id="{2FB94CB1-98C4-88A8-F1A3-165D5BD16F98}"/>
                </a:ext>
              </a:extLst>
            </p:cNvPr>
            <p:cNvCxnSpPr>
              <a:cxnSpLocks/>
            </p:cNvCxnSpPr>
            <p:nvPr/>
          </p:nvCxnSpPr>
          <p:spPr>
            <a:xfrm flipH="1">
              <a:off x="6279504" y="2839042"/>
              <a:ext cx="2516796" cy="1223488"/>
            </a:xfrm>
            <a:prstGeom prst="line">
              <a:avLst/>
            </a:prstGeom>
          </p:spPr>
          <p:style>
            <a:lnRef idx="1">
              <a:schemeClr val="dk1"/>
            </a:lnRef>
            <a:fillRef idx="0">
              <a:schemeClr val="dk1"/>
            </a:fillRef>
            <a:effectRef idx="0">
              <a:schemeClr val="dk1"/>
            </a:effectRef>
            <a:fontRef idx="minor">
              <a:schemeClr val="tx1"/>
            </a:fontRef>
          </p:style>
        </p:cxnSp>
        <p:sp>
          <p:nvSpPr>
            <p:cNvPr id="54" name="Rectangle 53">
              <a:extLst>
                <a:ext uri="{FF2B5EF4-FFF2-40B4-BE49-F238E27FC236}">
                  <a16:creationId xmlns:a16="http://schemas.microsoft.com/office/drawing/2014/main" id="{FEF79251-1707-D785-B07D-30683A8582EE}"/>
                </a:ext>
              </a:extLst>
            </p:cNvPr>
            <p:cNvSpPr/>
            <p:nvPr/>
          </p:nvSpPr>
          <p:spPr>
            <a:xfrm>
              <a:off x="8787518" y="2839042"/>
              <a:ext cx="971065" cy="98354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grpSp>
    </p:spTree>
    <p:extLst>
      <p:ext uri="{BB962C8B-B14F-4D97-AF65-F5344CB8AC3E}">
        <p14:creationId xmlns:p14="http://schemas.microsoft.com/office/powerpoint/2010/main" val="239148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Content Placeholder 10" descr="A picture containing text, ice hockey, rink, skiing&#10;&#10;Description automatically generated">
            <a:extLst>
              <a:ext uri="{FF2B5EF4-FFF2-40B4-BE49-F238E27FC236}">
                <a16:creationId xmlns:a16="http://schemas.microsoft.com/office/drawing/2014/main" id="{C348C15F-B8B2-468D-6285-90392B47D0F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7141" y="1520788"/>
            <a:ext cx="7657718" cy="4307467"/>
          </a:xfrm>
        </p:spPr>
      </p:pic>
      <p:sp>
        <p:nvSpPr>
          <p:cNvPr id="2" name="Title 1">
            <a:extLst>
              <a:ext uri="{FF2B5EF4-FFF2-40B4-BE49-F238E27FC236}">
                <a16:creationId xmlns:a16="http://schemas.microsoft.com/office/drawing/2014/main" id="{F614ABEE-CE69-DE21-8077-3186E03ECC83}"/>
              </a:ext>
            </a:extLst>
          </p:cNvPr>
          <p:cNvSpPr>
            <a:spLocks noGrp="1"/>
          </p:cNvSpPr>
          <p:nvPr>
            <p:ph type="title"/>
          </p:nvPr>
        </p:nvSpPr>
        <p:spPr/>
        <p:txBody>
          <a:bodyPr>
            <a:normAutofit/>
          </a:bodyPr>
          <a:lstStyle/>
          <a:p>
            <a:r>
              <a:rPr lang="en-US"/>
              <a:t>Player Positioning</a:t>
            </a:r>
            <a:endParaRPr lang="en-CA"/>
          </a:p>
        </p:txBody>
      </p:sp>
      <p:sp>
        <p:nvSpPr>
          <p:cNvPr id="4" name="Slide Number Placeholder 3">
            <a:extLst>
              <a:ext uri="{FF2B5EF4-FFF2-40B4-BE49-F238E27FC236}">
                <a16:creationId xmlns:a16="http://schemas.microsoft.com/office/drawing/2014/main" id="{74BE7E34-9662-8671-965B-EA735395ABD6}"/>
              </a:ext>
            </a:extLst>
          </p:cNvPr>
          <p:cNvSpPr>
            <a:spLocks noGrp="1"/>
          </p:cNvSpPr>
          <p:nvPr>
            <p:ph type="sldNum" sz="quarter" idx="12"/>
          </p:nvPr>
        </p:nvSpPr>
        <p:spPr/>
        <p:txBody>
          <a:bodyPr/>
          <a:lstStyle/>
          <a:p>
            <a:fld id="{6BB0BC0E-7CB7-4E31-B50F-616A789ABB27}" type="slidenum">
              <a:rPr lang="en-CA" smtClean="0"/>
              <a:t>4</a:t>
            </a:fld>
            <a:endParaRPr lang="en-CA"/>
          </a:p>
        </p:txBody>
      </p:sp>
      <p:sp>
        <p:nvSpPr>
          <p:cNvPr id="8" name="TextBox 7">
            <a:extLst>
              <a:ext uri="{FF2B5EF4-FFF2-40B4-BE49-F238E27FC236}">
                <a16:creationId xmlns:a16="http://schemas.microsoft.com/office/drawing/2014/main" id="{F13A8DEA-304C-0AE5-0F34-73510CD00E78}"/>
              </a:ext>
            </a:extLst>
          </p:cNvPr>
          <p:cNvSpPr txBox="1"/>
          <p:nvPr/>
        </p:nvSpPr>
        <p:spPr>
          <a:xfrm>
            <a:off x="10299300" y="3684837"/>
            <a:ext cx="1737360" cy="504056"/>
          </a:xfrm>
          <a:prstGeom prst="roundRect">
            <a:avLst/>
          </a:prstGeom>
          <a:ln w="38100">
            <a:solidFill>
              <a:srgbClr val="FFC000"/>
            </a:solidFill>
          </a:ln>
        </p:spPr>
        <p:txBody>
          <a:bodyPr vert="horz" wrap="square" lIns="91440" tIns="45720" rIns="91440" bIns="45720" rtlCol="0" anchor="ctr">
            <a:normAutofit fontScale="92500" lnSpcReduction="10000"/>
          </a:bodyPr>
          <a:lstStyle/>
          <a:p>
            <a:pPr algn="ctr"/>
            <a:r>
              <a:rPr lang="en-US" sz="2600">
                <a:latin typeface="Microsoft YaHei UI Light" panose="020B0502040204020203" pitchFamily="34" charset="-122"/>
                <a:ea typeface="Microsoft YaHei UI Light" panose="020B0502040204020203" pitchFamily="34" charset="-122"/>
              </a:rPr>
              <a:t>Point</a:t>
            </a:r>
            <a:endParaRPr lang="en-CA" sz="2400">
              <a:latin typeface="Microsoft YaHei UI Light" panose="020B0502040204020203" pitchFamily="34" charset="-122"/>
              <a:ea typeface="Microsoft YaHei UI Light" panose="020B0502040204020203" pitchFamily="34" charset="-122"/>
            </a:endParaRPr>
          </a:p>
        </p:txBody>
      </p:sp>
      <p:sp>
        <p:nvSpPr>
          <p:cNvPr id="9" name="TextBox 8">
            <a:extLst>
              <a:ext uri="{FF2B5EF4-FFF2-40B4-BE49-F238E27FC236}">
                <a16:creationId xmlns:a16="http://schemas.microsoft.com/office/drawing/2014/main" id="{459BDA19-4ADA-72EA-062C-2AD07A790D34}"/>
              </a:ext>
            </a:extLst>
          </p:cNvPr>
          <p:cNvSpPr txBox="1"/>
          <p:nvPr/>
        </p:nvSpPr>
        <p:spPr>
          <a:xfrm>
            <a:off x="155340" y="5054341"/>
            <a:ext cx="1737360" cy="504056"/>
          </a:xfrm>
          <a:prstGeom prst="roundRect">
            <a:avLst/>
          </a:prstGeom>
          <a:ln w="38100">
            <a:solidFill>
              <a:srgbClr val="0070C0"/>
            </a:solidFill>
          </a:ln>
        </p:spPr>
        <p:txBody>
          <a:bodyPr vert="horz" wrap="square" lIns="91440" tIns="45720" rIns="91440" bIns="45720" rtlCol="0" anchor="ctr">
            <a:normAutofit lnSpcReduction="10000"/>
          </a:bodyPr>
          <a:lstStyle/>
          <a:p>
            <a:pPr algn="ctr"/>
            <a:r>
              <a:rPr lang="en-US" sz="2400">
                <a:latin typeface="Microsoft YaHei UI Light" panose="020B0502040204020203" pitchFamily="34" charset="-122"/>
                <a:ea typeface="Microsoft YaHei UI Light" panose="020B0502040204020203" pitchFamily="34" charset="-122"/>
              </a:rPr>
              <a:t>Left</a:t>
            </a:r>
            <a:endParaRPr lang="en-CA" sz="2400">
              <a:latin typeface="Microsoft YaHei UI Light" panose="020B0502040204020203" pitchFamily="34" charset="-122"/>
              <a:ea typeface="Microsoft YaHei UI Light" panose="020B0502040204020203" pitchFamily="34" charset="-122"/>
            </a:endParaRPr>
          </a:p>
        </p:txBody>
      </p:sp>
      <p:sp>
        <p:nvSpPr>
          <p:cNvPr id="10" name="TextBox 9">
            <a:extLst>
              <a:ext uri="{FF2B5EF4-FFF2-40B4-BE49-F238E27FC236}">
                <a16:creationId xmlns:a16="http://schemas.microsoft.com/office/drawing/2014/main" id="{309AB5EA-8748-4476-A6C1-23F28C8DB38C}"/>
              </a:ext>
            </a:extLst>
          </p:cNvPr>
          <p:cNvSpPr txBox="1"/>
          <p:nvPr/>
        </p:nvSpPr>
        <p:spPr>
          <a:xfrm>
            <a:off x="155340" y="4314629"/>
            <a:ext cx="1737360" cy="504056"/>
          </a:xfrm>
          <a:prstGeom prst="roundRect">
            <a:avLst/>
          </a:prstGeom>
          <a:ln w="38100">
            <a:solidFill>
              <a:srgbClr val="00B050"/>
            </a:solidFill>
          </a:ln>
        </p:spPr>
        <p:txBody>
          <a:bodyPr vert="horz" wrap="square" lIns="91440" tIns="45720" rIns="91440" bIns="45720" rtlCol="0" anchor="ctr">
            <a:normAutofit fontScale="92500" lnSpcReduction="10000"/>
          </a:bodyPr>
          <a:lstStyle/>
          <a:p>
            <a:pPr algn="ctr"/>
            <a:r>
              <a:rPr lang="en-US" sz="2600">
                <a:latin typeface="Microsoft YaHei UI Light" panose="020B0502040204020203" pitchFamily="34" charset="-122"/>
                <a:ea typeface="Microsoft YaHei UI Light" panose="020B0502040204020203" pitchFamily="34" charset="-122"/>
              </a:rPr>
              <a:t>Slot</a:t>
            </a:r>
            <a:endParaRPr lang="en-CA" sz="2400">
              <a:latin typeface="Microsoft YaHei UI Light" panose="020B0502040204020203" pitchFamily="34" charset="-122"/>
              <a:ea typeface="Microsoft YaHei UI Light" panose="020B0502040204020203" pitchFamily="34" charset="-122"/>
            </a:endParaRPr>
          </a:p>
        </p:txBody>
      </p:sp>
      <p:sp>
        <p:nvSpPr>
          <p:cNvPr id="11" name="TextBox 10">
            <a:extLst>
              <a:ext uri="{FF2B5EF4-FFF2-40B4-BE49-F238E27FC236}">
                <a16:creationId xmlns:a16="http://schemas.microsoft.com/office/drawing/2014/main" id="{28804E85-935C-500E-F81C-54840D23ACB6}"/>
              </a:ext>
            </a:extLst>
          </p:cNvPr>
          <p:cNvSpPr txBox="1"/>
          <p:nvPr/>
        </p:nvSpPr>
        <p:spPr>
          <a:xfrm>
            <a:off x="155340" y="2791973"/>
            <a:ext cx="1737360" cy="504056"/>
          </a:xfrm>
          <a:prstGeom prst="roundRect">
            <a:avLst/>
          </a:prstGeom>
          <a:ln w="38100">
            <a:solidFill>
              <a:srgbClr val="FF0000"/>
            </a:solidFill>
          </a:ln>
        </p:spPr>
        <p:txBody>
          <a:bodyPr vert="horz" wrap="square" lIns="91440" tIns="45720" rIns="91440" bIns="45720" rtlCol="0" anchor="ctr">
            <a:normAutofit lnSpcReduction="10000"/>
          </a:bodyPr>
          <a:lstStyle/>
          <a:p>
            <a:pPr algn="ctr"/>
            <a:r>
              <a:rPr lang="en-US" sz="2400">
                <a:latin typeface="Microsoft YaHei UI Light" panose="020B0502040204020203" pitchFamily="34" charset="-122"/>
                <a:ea typeface="Microsoft YaHei UI Light" panose="020B0502040204020203" pitchFamily="34" charset="-122"/>
              </a:rPr>
              <a:t>Net Front</a:t>
            </a:r>
            <a:endParaRPr lang="en-CA" sz="2400">
              <a:latin typeface="Microsoft YaHei UI Light" panose="020B0502040204020203" pitchFamily="34" charset="-122"/>
              <a:ea typeface="Microsoft YaHei UI Light" panose="020B0502040204020203" pitchFamily="34" charset="-122"/>
            </a:endParaRPr>
          </a:p>
        </p:txBody>
      </p:sp>
      <p:sp>
        <p:nvSpPr>
          <p:cNvPr id="12" name="Rectangle: Rounded Corners 11">
            <a:extLst>
              <a:ext uri="{FF2B5EF4-FFF2-40B4-BE49-F238E27FC236}">
                <a16:creationId xmlns:a16="http://schemas.microsoft.com/office/drawing/2014/main" id="{4432C148-A80F-5E8C-808B-301639437577}"/>
              </a:ext>
            </a:extLst>
          </p:cNvPr>
          <p:cNvSpPr/>
          <p:nvPr/>
        </p:nvSpPr>
        <p:spPr>
          <a:xfrm>
            <a:off x="2889255" y="2990667"/>
            <a:ext cx="542449" cy="8111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4DFFBDE2-B455-BF5E-5012-EBD46C8E3F74}"/>
              </a:ext>
            </a:extLst>
          </p:cNvPr>
          <p:cNvSpPr/>
          <p:nvPr/>
        </p:nvSpPr>
        <p:spPr>
          <a:xfrm>
            <a:off x="4123980" y="3072769"/>
            <a:ext cx="542449" cy="81116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70A51A4F-CFCD-6D4D-F207-809AA2878743}"/>
              </a:ext>
            </a:extLst>
          </p:cNvPr>
          <p:cNvSpPr/>
          <p:nvPr/>
        </p:nvSpPr>
        <p:spPr>
          <a:xfrm>
            <a:off x="3757437" y="4194621"/>
            <a:ext cx="824005" cy="997126"/>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807A5C80-23C4-FF0E-C35A-5ABA6150C29B}"/>
              </a:ext>
            </a:extLst>
          </p:cNvPr>
          <p:cNvSpPr/>
          <p:nvPr/>
        </p:nvSpPr>
        <p:spPr>
          <a:xfrm>
            <a:off x="8937489" y="3821558"/>
            <a:ext cx="824005" cy="99712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Rectangle: Rounded Corners 15">
            <a:extLst>
              <a:ext uri="{FF2B5EF4-FFF2-40B4-BE49-F238E27FC236}">
                <a16:creationId xmlns:a16="http://schemas.microsoft.com/office/drawing/2014/main" id="{221C007E-8F8B-D8ED-D6E9-C8A2B159ECF6}"/>
              </a:ext>
            </a:extLst>
          </p:cNvPr>
          <p:cNvSpPr/>
          <p:nvPr/>
        </p:nvSpPr>
        <p:spPr>
          <a:xfrm>
            <a:off x="7608168" y="2542708"/>
            <a:ext cx="542449" cy="88965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8" name="Straight Connector 17">
            <a:extLst>
              <a:ext uri="{FF2B5EF4-FFF2-40B4-BE49-F238E27FC236}">
                <a16:creationId xmlns:a16="http://schemas.microsoft.com/office/drawing/2014/main" id="{88972884-B6EA-F27D-D4FF-F326C66B4F34}"/>
              </a:ext>
            </a:extLst>
          </p:cNvPr>
          <p:cNvCxnSpPr>
            <a:cxnSpLocks/>
            <a:stCxn id="12" idx="1"/>
            <a:endCxn id="11" idx="3"/>
          </p:cNvCxnSpPr>
          <p:nvPr/>
        </p:nvCxnSpPr>
        <p:spPr>
          <a:xfrm flipH="1" flipV="1">
            <a:off x="1892700" y="3044001"/>
            <a:ext cx="996555" cy="35224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9C1E1D50-5BFC-16E3-DF5A-4E8DC17CFD61}"/>
              </a:ext>
            </a:extLst>
          </p:cNvPr>
          <p:cNvCxnSpPr>
            <a:cxnSpLocks/>
            <a:stCxn id="10" idx="3"/>
            <a:endCxn id="13" idx="1"/>
          </p:cNvCxnSpPr>
          <p:nvPr/>
        </p:nvCxnSpPr>
        <p:spPr>
          <a:xfrm flipV="1">
            <a:off x="1892700" y="3478351"/>
            <a:ext cx="2231280" cy="1088306"/>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27" name="Straight Connector 26">
            <a:extLst>
              <a:ext uri="{FF2B5EF4-FFF2-40B4-BE49-F238E27FC236}">
                <a16:creationId xmlns:a16="http://schemas.microsoft.com/office/drawing/2014/main" id="{7706D872-5EE7-32AB-5FC6-96AE125ACCC0}"/>
              </a:ext>
            </a:extLst>
          </p:cNvPr>
          <p:cNvCxnSpPr>
            <a:cxnSpLocks/>
            <a:stCxn id="9" idx="3"/>
            <a:endCxn id="14" idx="1"/>
          </p:cNvCxnSpPr>
          <p:nvPr/>
        </p:nvCxnSpPr>
        <p:spPr>
          <a:xfrm flipV="1">
            <a:off x="1892700" y="4693184"/>
            <a:ext cx="1864737" cy="613185"/>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16D20B86-478B-AE0C-842F-A7EE3C3D4399}"/>
              </a:ext>
            </a:extLst>
          </p:cNvPr>
          <p:cNvCxnSpPr>
            <a:cxnSpLocks/>
            <a:stCxn id="15" idx="3"/>
            <a:endCxn id="8" idx="1"/>
          </p:cNvCxnSpPr>
          <p:nvPr/>
        </p:nvCxnSpPr>
        <p:spPr>
          <a:xfrm flipV="1">
            <a:off x="9761494" y="3936865"/>
            <a:ext cx="537806" cy="383257"/>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36" name="TextBox 35">
            <a:extLst>
              <a:ext uri="{FF2B5EF4-FFF2-40B4-BE49-F238E27FC236}">
                <a16:creationId xmlns:a16="http://schemas.microsoft.com/office/drawing/2014/main" id="{A8F715BE-3314-CE04-C614-89BB17E93EDC}"/>
              </a:ext>
            </a:extLst>
          </p:cNvPr>
          <p:cNvSpPr txBox="1"/>
          <p:nvPr/>
        </p:nvSpPr>
        <p:spPr>
          <a:xfrm>
            <a:off x="10299300" y="2568713"/>
            <a:ext cx="1737360" cy="504056"/>
          </a:xfrm>
          <a:prstGeom prst="roundRect">
            <a:avLst/>
          </a:prstGeom>
          <a:ln w="38100">
            <a:solidFill>
              <a:srgbClr val="7030A0"/>
            </a:solidFill>
          </a:ln>
        </p:spPr>
        <p:txBody>
          <a:bodyPr vert="horz" wrap="square" lIns="91440" tIns="45720" rIns="91440" bIns="45720" rtlCol="0" anchor="ctr">
            <a:normAutofit lnSpcReduction="10000"/>
          </a:bodyPr>
          <a:lstStyle/>
          <a:p>
            <a:pPr algn="ctr"/>
            <a:r>
              <a:rPr lang="en-US" sz="2400">
                <a:latin typeface="Microsoft YaHei UI Light" panose="020B0502040204020203" pitchFamily="34" charset="-122"/>
                <a:ea typeface="Microsoft YaHei UI Light" panose="020B0502040204020203" pitchFamily="34" charset="-122"/>
              </a:rPr>
              <a:t>Right</a:t>
            </a:r>
            <a:endParaRPr lang="en-CA" sz="2400">
              <a:latin typeface="Microsoft YaHei UI Light" panose="020B0502040204020203" pitchFamily="34" charset="-122"/>
              <a:ea typeface="Microsoft YaHei UI Light" panose="020B0502040204020203" pitchFamily="34" charset="-122"/>
            </a:endParaRPr>
          </a:p>
        </p:txBody>
      </p:sp>
      <p:cxnSp>
        <p:nvCxnSpPr>
          <p:cNvPr id="39" name="Straight Connector 38">
            <a:extLst>
              <a:ext uri="{FF2B5EF4-FFF2-40B4-BE49-F238E27FC236}">
                <a16:creationId xmlns:a16="http://schemas.microsoft.com/office/drawing/2014/main" id="{1A7F0E62-9994-7832-77D3-6B31097F86BE}"/>
              </a:ext>
            </a:extLst>
          </p:cNvPr>
          <p:cNvCxnSpPr>
            <a:cxnSpLocks/>
            <a:stCxn id="16" idx="3"/>
            <a:endCxn id="36" idx="1"/>
          </p:cNvCxnSpPr>
          <p:nvPr/>
        </p:nvCxnSpPr>
        <p:spPr>
          <a:xfrm flipV="1">
            <a:off x="8150617" y="2820741"/>
            <a:ext cx="2148683" cy="166792"/>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4716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P spid="14" grpId="0" animBg="1"/>
      <p:bldP spid="15" grpId="0" animBg="1"/>
      <p:bldP spid="16" grpId="0" animBg="1"/>
      <p:bldP spid="3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BAF8-B333-764D-DC46-13AC6826FE2C}"/>
              </a:ext>
            </a:extLst>
          </p:cNvPr>
          <p:cNvSpPr>
            <a:spLocks noGrp="1"/>
          </p:cNvSpPr>
          <p:nvPr>
            <p:ph type="title"/>
          </p:nvPr>
        </p:nvSpPr>
        <p:spPr/>
        <p:txBody>
          <a:bodyPr/>
          <a:lstStyle/>
          <a:p>
            <a:r>
              <a:rPr lang="en-US"/>
              <a:t>Determining Role Allocation</a:t>
            </a:r>
            <a:endParaRPr lang="en-CA"/>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BE138-62C5-B69D-D09E-D1E8DA4490E1}"/>
                  </a:ext>
                </a:extLst>
              </p:cNvPr>
              <p:cNvSpPr>
                <a:spLocks noGrp="1"/>
              </p:cNvSpPr>
              <p:nvPr>
                <p:ph idx="1"/>
              </p:nvPr>
            </p:nvSpPr>
            <p:spPr/>
            <p:txBody>
              <a:bodyPr>
                <a:normAutofit lnSpcReduction="10000"/>
              </a:bodyPr>
              <a:lstStyle/>
              <a:p>
                <a:r>
                  <a:rPr lang="en-US"/>
                  <a:t>Given the role definitions, we now want to determine which player is occupying which role at each time point.</a:t>
                </a:r>
              </a:p>
              <a:p>
                <a:r>
                  <a:rPr lang="en-US"/>
                  <a:t>Two players cannot occupy the same role at the same time.</a:t>
                </a:r>
              </a:p>
              <a:p>
                <a:r>
                  <a:rPr lang="en-US"/>
                  <a:t>Let </a:t>
                </a:r>
                <a14:m>
                  <m:oMath xmlns:m="http://schemas.openxmlformats.org/officeDocument/2006/math">
                    <m:r>
                      <a:rPr lang="en-US" b="1" i="0" smtClean="0">
                        <a:latin typeface="Cambria Math" panose="02040503050406030204" pitchFamily="18" charset="0"/>
                        <a:ea typeface="Latin Modern Math" panose="02000503000000000000" pitchFamily="50" charset="0"/>
                      </a:rPr>
                      <m:t>𝐂</m:t>
                    </m:r>
                  </m:oMath>
                </a14:m>
                <a:r>
                  <a:rPr lang="en-US"/>
                  <a:t> be a </a:t>
                </a:r>
                <a14:m>
                  <m:oMath xmlns:m="http://schemas.openxmlformats.org/officeDocument/2006/math">
                    <m:r>
                      <a:rPr lang="en-US" b="0" i="1" smtClean="0">
                        <a:latin typeface="Cambria Math" panose="02040503050406030204" pitchFamily="18" charset="0"/>
                        <a:ea typeface="Latin Modern Math" panose="02000503000000000000" pitchFamily="50" charset="0"/>
                      </a:rPr>
                      <m:t>𝐾</m:t>
                    </m:r>
                    <m:r>
                      <a:rPr lang="en-US" b="0" i="1" smtClean="0">
                        <a:latin typeface="Cambria Math" panose="02040503050406030204" pitchFamily="18" charset="0"/>
                        <a:ea typeface="Latin Modern Math" panose="02000503000000000000" pitchFamily="50" charset="0"/>
                      </a:rPr>
                      <m:t>×</m:t>
                    </m:r>
                    <m:r>
                      <a:rPr lang="en-US" b="0" i="1" smtClean="0">
                        <a:latin typeface="Cambria Math" panose="02040503050406030204" pitchFamily="18" charset="0"/>
                        <a:ea typeface="Latin Modern Math" panose="02000503000000000000" pitchFamily="50" charset="0"/>
                      </a:rPr>
                      <m:t>𝑃</m:t>
                    </m:r>
                    <m:r>
                      <a:rPr lang="en-US" b="0" i="0" smtClean="0">
                        <a:latin typeface="Cambria Math" panose="02040503050406030204" pitchFamily="18" charset="0"/>
                        <a:ea typeface="Latin Modern Math" panose="02000503000000000000" pitchFamily="50" charset="0"/>
                      </a:rPr>
                      <m:t> </m:t>
                    </m:r>
                  </m:oMath>
                </a14:m>
                <a:r>
                  <a:rPr lang="en-US">
                    <a:latin typeface="Latin Modern Math" panose="02000503000000000000" pitchFamily="50" charset="0"/>
                    <a:ea typeface="Latin Modern Math" panose="02000503000000000000" pitchFamily="50" charset="0"/>
                  </a:rPr>
                  <a:t> </a:t>
                </a:r>
                <a:r>
                  <a:rPr lang="en-US"/>
                  <a:t>matrix, where </a:t>
                </a:r>
                <a14:m>
                  <m:oMath xmlns:m="http://schemas.openxmlformats.org/officeDocument/2006/math">
                    <m:sSub>
                      <m:sSubPr>
                        <m:ctrlPr>
                          <a:rPr lang="en-US" b="0" i="1" smtClean="0">
                            <a:latin typeface="Cambria Math" panose="02040503050406030204" pitchFamily="18" charset="0"/>
                            <a:ea typeface="Latin Modern Math" panose="02000503000000000000" pitchFamily="50" charset="0"/>
                          </a:rPr>
                        </m:ctrlPr>
                      </m:sSubPr>
                      <m:e>
                        <m:r>
                          <a:rPr lang="en-US" b="0" i="1" smtClean="0">
                            <a:latin typeface="Cambria Math" panose="02040503050406030204" pitchFamily="18" charset="0"/>
                            <a:ea typeface="Latin Modern Math" panose="02000503000000000000" pitchFamily="50" charset="0"/>
                          </a:rPr>
                          <m:t>𝐶</m:t>
                        </m:r>
                      </m:e>
                      <m:sub>
                        <m:r>
                          <a:rPr lang="en-US" b="0" i="1" smtClean="0">
                            <a:latin typeface="Cambria Math" panose="02040503050406030204" pitchFamily="18" charset="0"/>
                            <a:ea typeface="Latin Modern Math" panose="02000503000000000000" pitchFamily="50" charset="0"/>
                          </a:rPr>
                          <m:t>𝑘</m:t>
                        </m:r>
                        <m:r>
                          <a:rPr lang="en-US" b="0" i="1" smtClean="0">
                            <a:latin typeface="Cambria Math" panose="02040503050406030204" pitchFamily="18" charset="0"/>
                            <a:ea typeface="Latin Modern Math" panose="02000503000000000000" pitchFamily="50" charset="0"/>
                          </a:rPr>
                          <m:t>,</m:t>
                        </m:r>
                        <m:r>
                          <a:rPr lang="en-US" b="0" i="1" smtClean="0">
                            <a:latin typeface="Cambria Math" panose="02040503050406030204" pitchFamily="18" charset="0"/>
                            <a:ea typeface="Latin Modern Math" panose="02000503000000000000" pitchFamily="50" charset="0"/>
                          </a:rPr>
                          <m:t>𝑝</m:t>
                        </m:r>
                      </m:sub>
                    </m:sSub>
                  </m:oMath>
                </a14:m>
                <a:r>
                  <a:rPr lang="en-US">
                    <a:latin typeface="Latin Modern Math" panose="02000503000000000000" pitchFamily="50" charset="0"/>
                    <a:ea typeface="Latin Modern Math" panose="02000503000000000000" pitchFamily="50" charset="0"/>
                  </a:rPr>
                  <a:t> </a:t>
                </a:r>
                <a:r>
                  <a:rPr lang="en-US"/>
                  <a:t>is the cost of assigning player </a:t>
                </a:r>
                <a14:m>
                  <m:oMath xmlns:m="http://schemas.openxmlformats.org/officeDocument/2006/math">
                    <m:r>
                      <a:rPr lang="en-US" b="0" i="1" smtClean="0">
                        <a:latin typeface="Cambria Math" panose="02040503050406030204" pitchFamily="18" charset="0"/>
                        <a:ea typeface="Latin Modern Math" panose="02000503000000000000" pitchFamily="50" charset="0"/>
                      </a:rPr>
                      <m:t>𝑝</m:t>
                    </m:r>
                  </m:oMath>
                </a14:m>
                <a:r>
                  <a:rPr lang="en-US"/>
                  <a:t> to role </a:t>
                </a:r>
                <a14:m>
                  <m:oMath xmlns:m="http://schemas.openxmlformats.org/officeDocument/2006/math">
                    <m:r>
                      <a:rPr lang="en-US" b="0" i="1" smtClean="0">
                        <a:latin typeface="Cambria Math" panose="02040503050406030204" pitchFamily="18" charset="0"/>
                        <a:ea typeface="Latin Modern Math" panose="02000503000000000000" pitchFamily="50" charset="0"/>
                      </a:rPr>
                      <m:t>𝑘</m:t>
                    </m:r>
                  </m:oMath>
                </a14:m>
                <a:r>
                  <a:rPr lang="en-US"/>
                  <a:t>.</a:t>
                </a:r>
              </a:p>
              <a:p>
                <a:r>
                  <a:rPr lang="en-US"/>
                  <a:t>Let </a:t>
                </a:r>
                <a14:m>
                  <m:oMath xmlns:m="http://schemas.openxmlformats.org/officeDocument/2006/math">
                    <m:r>
                      <a:rPr lang="en-US" b="1" i="0" smtClean="0">
                        <a:latin typeface="Cambria Math" panose="02040503050406030204" pitchFamily="18" charset="0"/>
                        <a:ea typeface="Latin Modern Math" panose="02000503000000000000" pitchFamily="50" charset="0"/>
                      </a:rPr>
                      <m:t>𝐀</m:t>
                    </m:r>
                  </m:oMath>
                </a14:m>
                <a:r>
                  <a:rPr lang="en-US"/>
                  <a:t> be a </a:t>
                </a:r>
                <a14:m>
                  <m:oMath xmlns:m="http://schemas.openxmlformats.org/officeDocument/2006/math">
                    <m:r>
                      <a:rPr lang="en-US" b="0" i="1" smtClean="0">
                        <a:latin typeface="Cambria Math" panose="02040503050406030204" pitchFamily="18" charset="0"/>
                        <a:ea typeface="Latin Modern Math" panose="02000503000000000000" pitchFamily="50" charset="0"/>
                      </a:rPr>
                      <m:t>𝐾</m:t>
                    </m:r>
                    <m:r>
                      <a:rPr lang="en-US" b="0" i="1" smtClean="0">
                        <a:latin typeface="Cambria Math" panose="02040503050406030204" pitchFamily="18" charset="0"/>
                        <a:ea typeface="Latin Modern Math" panose="02000503000000000000" pitchFamily="50" charset="0"/>
                      </a:rPr>
                      <m:t>×</m:t>
                    </m:r>
                    <m:r>
                      <a:rPr lang="en-US" b="0" i="1" smtClean="0">
                        <a:latin typeface="Cambria Math" panose="02040503050406030204" pitchFamily="18" charset="0"/>
                        <a:ea typeface="Latin Modern Math" panose="02000503000000000000" pitchFamily="50" charset="0"/>
                      </a:rPr>
                      <m:t>𝑃</m:t>
                    </m:r>
                  </m:oMath>
                </a14:m>
                <a:r>
                  <a:rPr lang="en-US">
                    <a:latin typeface="Latin Modern Math" panose="02000503000000000000" pitchFamily="50" charset="0"/>
                    <a:ea typeface="Latin Modern Math" panose="02000503000000000000" pitchFamily="50" charset="0"/>
                  </a:rPr>
                  <a:t> </a:t>
                </a:r>
                <a:r>
                  <a:rPr lang="en-US"/>
                  <a:t>matrix, where</a:t>
                </a:r>
              </a:p>
              <a:p>
                <a:pPr marL="0" indent="0">
                  <a:buNone/>
                </a:pPr>
                <a:endParaRPr lang="en-US"/>
              </a:p>
              <a:p>
                <a:pPr marL="0" indent="0">
                  <a:buNone/>
                </a:pPr>
                <a:endParaRPr lang="en-US">
                  <a:latin typeface="Latin Modern Math" panose="02000503000000000000" pitchFamily="50" charset="0"/>
                  <a:ea typeface="Latin Modern Math" panose="02000503000000000000" pitchFamily="50" charset="0"/>
                </a:endParaRPr>
              </a:p>
              <a:p>
                <a:endParaRPr lang="en-US"/>
              </a:p>
              <a:p>
                <a:r>
                  <a:rPr lang="en-US"/>
                  <a:t>Solve for </a:t>
                </a:r>
                <a14:m>
                  <m:oMath xmlns:m="http://schemas.openxmlformats.org/officeDocument/2006/math">
                    <m:r>
                      <a:rPr lang="en-US" b="1" i="0" smtClean="0">
                        <a:latin typeface="Cambria Math" panose="02040503050406030204" pitchFamily="18" charset="0"/>
                        <a:ea typeface="Latin Modern Math" panose="02000503000000000000" pitchFamily="50" charset="0"/>
                      </a:rPr>
                      <m:t>𝐀</m:t>
                    </m:r>
                  </m:oMath>
                </a14:m>
                <a:r>
                  <a:rPr lang="en-US"/>
                  <a:t> that minimizes                                      . </a:t>
                </a:r>
              </a:p>
              <a:p>
                <a:endParaRPr lang="en-US"/>
              </a:p>
              <a:p>
                <a:endParaRPr lang="en-US"/>
              </a:p>
              <a:p>
                <a:endParaRPr lang="en-CA"/>
              </a:p>
            </p:txBody>
          </p:sp>
        </mc:Choice>
        <mc:Fallback xmlns="">
          <p:sp>
            <p:nvSpPr>
              <p:cNvPr id="3" name="Content Placeholder 2">
                <a:extLst>
                  <a:ext uri="{FF2B5EF4-FFF2-40B4-BE49-F238E27FC236}">
                    <a16:creationId xmlns:a16="http://schemas.microsoft.com/office/drawing/2014/main" id="{1ACBE138-62C5-B69D-D09E-D1E8DA4490E1}"/>
                  </a:ext>
                </a:extLst>
              </p:cNvPr>
              <p:cNvSpPr>
                <a:spLocks noGrp="1" noRot="1" noChangeAspect="1" noMove="1" noResize="1" noEditPoints="1" noAdjustHandles="1" noChangeArrowheads="1" noChangeShapeType="1" noTextEdit="1"/>
              </p:cNvSpPr>
              <p:nvPr>
                <p:ph idx="1"/>
              </p:nvPr>
            </p:nvSpPr>
            <p:spPr>
              <a:blipFill>
                <a:blip r:embed="rId5"/>
                <a:stretch>
                  <a:fillRect l="-696" t="-3097"/>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0D79E0-75C6-1C88-E4CF-A123B22710F3}"/>
              </a:ext>
            </a:extLst>
          </p:cNvPr>
          <p:cNvSpPr>
            <a:spLocks noGrp="1"/>
          </p:cNvSpPr>
          <p:nvPr>
            <p:ph type="sldNum" sz="quarter" idx="12"/>
          </p:nvPr>
        </p:nvSpPr>
        <p:spPr/>
        <p:txBody>
          <a:bodyPr/>
          <a:lstStyle/>
          <a:p>
            <a:fld id="{6BB0BC0E-7CB7-4E31-B50F-616A789ABB27}" type="slidenum">
              <a:rPr lang="en-CA" smtClean="0"/>
              <a:t>40</a:t>
            </a:fld>
            <a:endParaRPr lang="en-CA"/>
          </a:p>
        </p:txBody>
      </p:sp>
      <p:sp>
        <p:nvSpPr>
          <p:cNvPr id="5" name="Text Placeholder 4">
            <a:extLst>
              <a:ext uri="{FF2B5EF4-FFF2-40B4-BE49-F238E27FC236}">
                <a16:creationId xmlns:a16="http://schemas.microsoft.com/office/drawing/2014/main" id="{56DF8BAC-71C1-AFC9-B02A-3BFB18F4BFFC}"/>
              </a:ext>
            </a:extLst>
          </p:cNvPr>
          <p:cNvSpPr>
            <a:spLocks noGrp="1"/>
          </p:cNvSpPr>
          <p:nvPr>
            <p:ph type="body" sz="quarter" idx="13"/>
          </p:nvPr>
        </p:nvSpPr>
        <p:spPr/>
        <p:txBody>
          <a:bodyPr/>
          <a:lstStyle/>
          <a:p>
            <a:endParaRPr lang="en-CA"/>
          </a:p>
        </p:txBody>
      </p:sp>
      <p:pic>
        <p:nvPicPr>
          <p:cNvPr id="14" name="Picture 13" descr="\documentclass{article}&#10;\usepackage{amsmath}&#10;\pagestyle{empty}&#10;\begin{document}&#10;&#10;$$  &#10;  A_{k,p} = \begin{cases}&#10;    1 \\&#10;    0&#10;  \end{cases}&#10;$$&#10;&#10;&#10;\end{document}" title="IguanaTex Bitmap Display">
            <a:extLst>
              <a:ext uri="{FF2B5EF4-FFF2-40B4-BE49-F238E27FC236}">
                <a16:creationId xmlns:a16="http://schemas.microsoft.com/office/drawing/2014/main" id="{F48E41B1-28D9-F6C3-33FE-F9BE92B0A662}"/>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3467387" y="4005064"/>
            <a:ext cx="1980220" cy="1330836"/>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85A5B498-AFD3-1BFF-5CA6-DDE50BC62A63}"/>
                  </a:ext>
                </a:extLst>
              </p:cNvPr>
              <p:cNvSpPr txBox="1"/>
              <p:nvPr/>
            </p:nvSpPr>
            <p:spPr>
              <a:xfrm>
                <a:off x="5755160" y="4005064"/>
                <a:ext cx="3756800" cy="667243"/>
              </a:xfrm>
              <a:prstGeom prst="rect">
                <a:avLst/>
              </a:prstGeom>
            </p:spPr>
            <p:txBody>
              <a:bodyPr vert="horz" wrap="none" lIns="91440" tIns="45720" rIns="91440" bIns="45720" rtlCol="0" anchor="ctr">
                <a:noAutofit/>
              </a:bodyPr>
              <a:lstStyle/>
              <a:p>
                <a:pPr algn="l">
                  <a:lnSpc>
                    <a:spcPct val="150000"/>
                  </a:lnSpc>
                </a:pPr>
                <a:r>
                  <a:rPr lang="en-US" sz="2800">
                    <a:latin typeface="Microsoft YaHei UI Light" panose="020B0502040204020203" pitchFamily="34" charset="-122"/>
                    <a:ea typeface="Microsoft YaHei UI Light" panose="020B0502040204020203" pitchFamily="34" charset="-122"/>
                  </a:rPr>
                  <a:t>if player </a:t>
                </a:r>
                <a14:m>
                  <m:oMath xmlns:m="http://schemas.openxmlformats.org/officeDocument/2006/math">
                    <m:r>
                      <a:rPr lang="en-US" sz="2800" b="0" i="1" smtClean="0">
                        <a:latin typeface="Cambria Math" panose="02040503050406030204" pitchFamily="18" charset="0"/>
                        <a:ea typeface="Latin Modern Math" panose="02000503000000000000" pitchFamily="50" charset="0"/>
                      </a:rPr>
                      <m:t>𝑝</m:t>
                    </m:r>
                  </m:oMath>
                </a14:m>
                <a:r>
                  <a:rPr lang="en-US" sz="2800">
                    <a:latin typeface="Microsoft YaHei UI Light" panose="020B0502040204020203" pitchFamily="34" charset="-122"/>
                    <a:ea typeface="Microsoft YaHei UI Light" panose="020B0502040204020203" pitchFamily="34" charset="-122"/>
                  </a:rPr>
                  <a:t> occupies role </a:t>
                </a:r>
                <a14:m>
                  <m:oMath xmlns:m="http://schemas.openxmlformats.org/officeDocument/2006/math">
                    <m:r>
                      <a:rPr lang="en-US" sz="2800" b="0" i="1" smtClean="0">
                        <a:latin typeface="Cambria Math" panose="02040503050406030204" pitchFamily="18" charset="0"/>
                        <a:ea typeface="Latin Modern Math" panose="02000503000000000000" pitchFamily="50" charset="0"/>
                      </a:rPr>
                      <m:t>𝑘</m:t>
                    </m:r>
                  </m:oMath>
                </a14:m>
                <a:r>
                  <a:rPr lang="en-US" sz="2800">
                    <a:latin typeface="Latin Modern Math" panose="02000503000000000000" pitchFamily="50" charset="0"/>
                    <a:ea typeface="Latin Modern Math" panose="02000503000000000000" pitchFamily="50" charset="0"/>
                  </a:rPr>
                  <a:t>,</a:t>
                </a:r>
              </a:p>
            </p:txBody>
          </p:sp>
        </mc:Choice>
        <mc:Fallback xmlns="">
          <p:sp>
            <p:nvSpPr>
              <p:cNvPr id="18" name="TextBox 17">
                <a:extLst>
                  <a:ext uri="{FF2B5EF4-FFF2-40B4-BE49-F238E27FC236}">
                    <a16:creationId xmlns:a16="http://schemas.microsoft.com/office/drawing/2014/main" id="{85A5B498-AFD3-1BFF-5CA6-DDE50BC62A63}"/>
                  </a:ext>
                </a:extLst>
              </p:cNvPr>
              <p:cNvSpPr txBox="1">
                <a:spLocks noRot="1" noChangeAspect="1" noMove="1" noResize="1" noEditPoints="1" noAdjustHandles="1" noChangeArrowheads="1" noChangeShapeType="1" noTextEdit="1"/>
              </p:cNvSpPr>
              <p:nvPr/>
            </p:nvSpPr>
            <p:spPr>
              <a:xfrm>
                <a:off x="5755160" y="4005064"/>
                <a:ext cx="3756800" cy="667243"/>
              </a:xfrm>
              <a:prstGeom prst="rect">
                <a:avLst/>
              </a:prstGeom>
              <a:blipFill>
                <a:blip r:embed="rId7"/>
                <a:stretch>
                  <a:fillRect l="-3247" r="-19968" b="-26606"/>
                </a:stretch>
              </a:blipFill>
            </p:spPr>
            <p:txBody>
              <a:bodyPr/>
              <a:lstStyle/>
              <a:p>
                <a:r>
                  <a:rPr lang="en-US">
                    <a:noFill/>
                  </a:rPr>
                  <a:t> </a:t>
                </a:r>
              </a:p>
            </p:txBody>
          </p:sp>
        </mc:Fallback>
      </mc:AlternateContent>
      <p:pic>
        <p:nvPicPr>
          <p:cNvPr id="21" name="Picture 20" descr="\documentclass{article}&#10;\usepackage{amsmath}&#10;\pagestyle{empty}&#10;\begin{document}&#10;&#10;$$&#10;C_\textrm{total} = \sum_{k=1}^K \sum_{p=1}^P C_{k,p}A_{k,p}&#10;$$&#10;&#10;\end{document}" title="IguanaTex Bitmap Display">
            <a:extLst>
              <a:ext uri="{FF2B5EF4-FFF2-40B4-BE49-F238E27FC236}">
                <a16:creationId xmlns:a16="http://schemas.microsoft.com/office/drawing/2014/main" id="{F4F8CE59-AD42-4CE5-701B-B3586359BB5D}"/>
              </a:ext>
            </a:extLst>
          </p:cNvPr>
          <p:cNvPicPr>
            <a:picLocks noChangeAspect="1"/>
          </p:cNvPicPr>
          <p:nvPr>
            <p:custDataLst>
              <p:tags r:id="rId2"/>
            </p:custDataLst>
          </p:nvPr>
        </p:nvPicPr>
        <p:blipFill>
          <a:blip r:embed="rId8">
            <a:extLst>
              <a:ext uri="{28A0092B-C50C-407E-A947-70E740481C1C}">
                <a14:useLocalDpi xmlns:a14="http://schemas.microsoft.com/office/drawing/2010/main" val="0"/>
              </a:ext>
            </a:extLst>
          </a:blip>
          <a:stretch>
            <a:fillRect/>
          </a:stretch>
        </p:blipFill>
        <p:spPr>
          <a:xfrm>
            <a:off x="5629530" y="5152209"/>
            <a:ext cx="3756800" cy="1075200"/>
          </a:xfrm>
          <a:prstGeom prst="rect">
            <a:avLst/>
          </a:prstGeom>
        </p:spPr>
      </p:pic>
      <p:sp>
        <p:nvSpPr>
          <p:cNvPr id="6" name="TextBox 5">
            <a:extLst>
              <a:ext uri="{FF2B5EF4-FFF2-40B4-BE49-F238E27FC236}">
                <a16:creationId xmlns:a16="http://schemas.microsoft.com/office/drawing/2014/main" id="{71C5FFC8-44CE-1CBA-E56F-6D0C2EE72568}"/>
              </a:ext>
            </a:extLst>
          </p:cNvPr>
          <p:cNvSpPr txBox="1"/>
          <p:nvPr/>
        </p:nvSpPr>
        <p:spPr>
          <a:xfrm>
            <a:off x="5755160" y="4509120"/>
            <a:ext cx="3205944" cy="667243"/>
          </a:xfrm>
          <a:prstGeom prst="rect">
            <a:avLst/>
          </a:prstGeom>
        </p:spPr>
        <p:txBody>
          <a:bodyPr vert="horz" wrap="none" lIns="91440" tIns="45720" rIns="91440" bIns="45720" rtlCol="0" anchor="ctr">
            <a:normAutofit/>
          </a:bodyPr>
          <a:lstStyle/>
          <a:p>
            <a:pPr algn="l">
              <a:lnSpc>
                <a:spcPct val="150000"/>
              </a:lnSpc>
            </a:pPr>
            <a:r>
              <a:rPr lang="en-US" sz="2800">
                <a:latin typeface="Microsoft YaHei UI Light" panose="020B0502040204020203" pitchFamily="34" charset="-122"/>
                <a:ea typeface="Microsoft YaHei UI Light" panose="020B0502040204020203" pitchFamily="34" charset="-122"/>
              </a:rPr>
              <a:t>otherwise.</a:t>
            </a:r>
            <a:endParaRPr lang="en-CA" sz="2800">
              <a:latin typeface="Microsoft YaHei UI Light" panose="020B0502040204020203" pitchFamily="34" charset="-122"/>
              <a:ea typeface="Microsoft YaHei UI Light" panose="020B0502040204020203" pitchFamily="34" charset="-122"/>
            </a:endParaRPr>
          </a:p>
        </p:txBody>
      </p:sp>
    </p:spTree>
    <p:extLst>
      <p:ext uri="{BB962C8B-B14F-4D97-AF65-F5344CB8AC3E}">
        <p14:creationId xmlns:p14="http://schemas.microsoft.com/office/powerpoint/2010/main" val="209381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9BAF8-B333-764D-DC46-13AC6826FE2C}"/>
              </a:ext>
            </a:extLst>
          </p:cNvPr>
          <p:cNvSpPr>
            <a:spLocks noGrp="1"/>
          </p:cNvSpPr>
          <p:nvPr>
            <p:ph type="title"/>
          </p:nvPr>
        </p:nvSpPr>
        <p:spPr/>
        <p:txBody>
          <a:bodyPr/>
          <a:lstStyle/>
          <a:p>
            <a:r>
              <a:rPr lang="en-US"/>
              <a:t>Determining Role Allocation</a:t>
            </a:r>
            <a:endParaRPr lang="en-CA"/>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ACBE138-62C5-B69D-D09E-D1E8DA4490E1}"/>
                  </a:ext>
                </a:extLst>
              </p:cNvPr>
              <p:cNvSpPr>
                <a:spLocks noGrp="1"/>
              </p:cNvSpPr>
              <p:nvPr>
                <p:ph idx="1"/>
              </p:nvPr>
            </p:nvSpPr>
            <p:spPr/>
            <p:txBody>
              <a:bodyPr>
                <a:normAutofit/>
              </a:bodyPr>
              <a:lstStyle/>
              <a:p>
                <a:r>
                  <a:rPr lang="en-US"/>
                  <a:t>The cost is</a:t>
                </a:r>
              </a:p>
              <a:p>
                <a:endParaRPr lang="en-US"/>
              </a:p>
              <a:p>
                <a:endParaRPr lang="en-US"/>
              </a:p>
              <a:p>
                <a:r>
                  <a:rPr lang="en-US"/>
                  <a:t>          is the probability of the player in location </a:t>
                </a:r>
                <a14:m>
                  <m:oMath xmlns:m="http://schemas.openxmlformats.org/officeDocument/2006/math">
                    <m:r>
                      <a:rPr lang="en-US" i="1">
                        <a:latin typeface="Cambria Math" panose="02040503050406030204" pitchFamily="18" charset="0"/>
                        <a:ea typeface="Latin Modern Math" panose="02000503000000000000" pitchFamily="50" charset="0"/>
                      </a:rPr>
                      <m:t>ℓ </m:t>
                    </m:r>
                  </m:oMath>
                </a14:m>
                <a:r>
                  <a:rPr lang="en-US"/>
                  <a:t>occupying role </a:t>
                </a:r>
                <a14:m>
                  <m:oMath xmlns:m="http://schemas.openxmlformats.org/officeDocument/2006/math">
                    <m:r>
                      <a:rPr lang="en-US" b="0" i="1" smtClean="0">
                        <a:latin typeface="Cambria Math" panose="02040503050406030204" pitchFamily="18" charset="0"/>
                        <a:ea typeface="Latin Modern Math" panose="02000503000000000000" pitchFamily="50" charset="0"/>
                      </a:rPr>
                      <m:t>𝑘</m:t>
                    </m:r>
                  </m:oMath>
                </a14:m>
                <a:r>
                  <a:rPr lang="en-US"/>
                  <a:t>.</a:t>
                </a:r>
              </a:p>
              <a:p>
                <a:r>
                  <a:rPr lang="en-US"/>
                  <a:t>        is the probability of the player occupying role </a:t>
                </a:r>
                <a14:m>
                  <m:oMath xmlns:m="http://schemas.openxmlformats.org/officeDocument/2006/math">
                    <m:r>
                      <a:rPr lang="en-US" i="1">
                        <a:latin typeface="Cambria Math" panose="02040503050406030204" pitchFamily="18" charset="0"/>
                        <a:ea typeface="Latin Modern Math" panose="02000503000000000000" pitchFamily="50" charset="0"/>
                      </a:rPr>
                      <m:t>𝑘</m:t>
                    </m:r>
                  </m:oMath>
                </a14:m>
                <a:r>
                  <a:rPr lang="en-US"/>
                  <a:t>.</a:t>
                </a:r>
              </a:p>
              <a:p>
                <a:r>
                  <a:rPr lang="en-US"/>
                  <a:t>        is the probability of the player occupying location </a:t>
                </a:r>
                <a14:m>
                  <m:oMath xmlns:m="http://schemas.openxmlformats.org/officeDocument/2006/math">
                    <m:r>
                      <a:rPr lang="en-US" b="0" i="1" smtClean="0">
                        <a:latin typeface="Cambria Math" panose="02040503050406030204" pitchFamily="18" charset="0"/>
                        <a:ea typeface="Latin Modern Math" panose="02000503000000000000" pitchFamily="50" charset="0"/>
                      </a:rPr>
                      <m:t>ℓ</m:t>
                    </m:r>
                  </m:oMath>
                </a14:m>
                <a:r>
                  <a:rPr lang="en-US"/>
                  <a:t>.</a:t>
                </a:r>
              </a:p>
              <a:p>
                <a:pPr marL="0" indent="0">
                  <a:buNone/>
                </a:pPr>
                <a:r>
                  <a:rPr lang="en-US"/>
                  <a:t>The information required to compute each of these terms can be found in the basis and weight matrices.</a:t>
                </a:r>
              </a:p>
              <a:p>
                <a:pPr marL="0" indent="0">
                  <a:buNone/>
                </a:pPr>
                <a:endParaRPr lang="en-US"/>
              </a:p>
            </p:txBody>
          </p:sp>
        </mc:Choice>
        <mc:Fallback xmlns="">
          <p:sp>
            <p:nvSpPr>
              <p:cNvPr id="3" name="Content Placeholder 2">
                <a:extLst>
                  <a:ext uri="{FF2B5EF4-FFF2-40B4-BE49-F238E27FC236}">
                    <a16:creationId xmlns:a16="http://schemas.microsoft.com/office/drawing/2014/main" id="{1ACBE138-62C5-B69D-D09E-D1E8DA4490E1}"/>
                  </a:ext>
                </a:extLst>
              </p:cNvPr>
              <p:cNvSpPr>
                <a:spLocks noGrp="1" noRot="1" noChangeAspect="1" noMove="1" noResize="1" noEditPoints="1" noAdjustHandles="1" noChangeArrowheads="1" noChangeShapeType="1" noTextEdit="1"/>
              </p:cNvSpPr>
              <p:nvPr>
                <p:ph idx="1"/>
              </p:nvPr>
            </p:nvSpPr>
            <p:spPr>
              <a:blipFill>
                <a:blip r:embed="rId7"/>
                <a:stretch>
                  <a:fillRect l="-1217" t="-2194"/>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F90D79E0-75C6-1C88-E4CF-A123B22710F3}"/>
              </a:ext>
            </a:extLst>
          </p:cNvPr>
          <p:cNvSpPr>
            <a:spLocks noGrp="1"/>
          </p:cNvSpPr>
          <p:nvPr>
            <p:ph type="sldNum" sz="quarter" idx="12"/>
          </p:nvPr>
        </p:nvSpPr>
        <p:spPr/>
        <p:txBody>
          <a:bodyPr/>
          <a:lstStyle/>
          <a:p>
            <a:fld id="{6BB0BC0E-7CB7-4E31-B50F-616A789ABB27}" type="slidenum">
              <a:rPr lang="en-CA" smtClean="0"/>
              <a:t>41</a:t>
            </a:fld>
            <a:endParaRPr lang="en-CA"/>
          </a:p>
        </p:txBody>
      </p:sp>
      <p:sp>
        <p:nvSpPr>
          <p:cNvPr id="5" name="Text Placeholder 4">
            <a:extLst>
              <a:ext uri="{FF2B5EF4-FFF2-40B4-BE49-F238E27FC236}">
                <a16:creationId xmlns:a16="http://schemas.microsoft.com/office/drawing/2014/main" id="{56DF8BAC-71C1-AFC9-B02A-3BFB18F4BFFC}"/>
              </a:ext>
            </a:extLst>
          </p:cNvPr>
          <p:cNvSpPr>
            <a:spLocks noGrp="1"/>
          </p:cNvSpPr>
          <p:nvPr>
            <p:ph type="body" sz="quarter" idx="13"/>
          </p:nvPr>
        </p:nvSpPr>
        <p:spPr/>
        <p:txBody>
          <a:bodyPr/>
          <a:lstStyle/>
          <a:p>
            <a:r>
              <a:rPr lang="en-US"/>
              <a:t>Computing the cost</a:t>
            </a:r>
            <a:endParaRPr lang="en-CA"/>
          </a:p>
        </p:txBody>
      </p:sp>
      <p:pic>
        <p:nvPicPr>
          <p:cNvPr id="24" name="Picture 23" descr="\documentclass{article}&#10;\usepackage{amsmath}&#10;\usepackage{xcolor}&#10;\pagestyle{empty}&#10;\begin{document}&#10;&#10;$$&#10;C_{k,p} = P(k|\ell) = \frac{{\color{red}P(\ell|k)} {\color{blue}P(k)}}{\color{green} P(\ell)}.&#10;$$&#10;&#10;&#10;\end{document}" title="IguanaTex Bitmap Display">
            <a:extLst>
              <a:ext uri="{FF2B5EF4-FFF2-40B4-BE49-F238E27FC236}">
                <a16:creationId xmlns:a16="http://schemas.microsoft.com/office/drawing/2014/main" id="{D62BAE06-5233-572F-CD3C-E2FDC478D32C}"/>
              </a:ext>
            </a:extLst>
          </p:cNvPr>
          <p:cNvPicPr>
            <a:picLocks noChangeAspect="1"/>
          </p:cNvPicPr>
          <p:nvPr>
            <p:custDataLst>
              <p:tags r:id="rId1"/>
            </p:custDataLst>
          </p:nvPr>
        </p:nvPicPr>
        <p:blipFill>
          <a:blip r:embed="rId8">
            <a:extLst>
              <a:ext uri="{28A0092B-C50C-407E-A947-70E740481C1C}">
                <a14:useLocalDpi xmlns:a14="http://schemas.microsoft.com/office/drawing/2010/main" val="0"/>
              </a:ext>
            </a:extLst>
          </a:blip>
          <a:stretch>
            <a:fillRect/>
          </a:stretch>
        </p:blipFill>
        <p:spPr>
          <a:xfrm>
            <a:off x="3913603" y="1986282"/>
            <a:ext cx="4473605" cy="838400"/>
          </a:xfrm>
          <a:prstGeom prst="rect">
            <a:avLst/>
          </a:prstGeom>
        </p:spPr>
      </p:pic>
      <p:pic>
        <p:nvPicPr>
          <p:cNvPr id="27" name="Picture 26" descr="\documentclass{article}&#10;\usepackage{amsmath}&#10;\usepackage{xcolor}&#10;\pagestyle{empty}&#10;\begin{document}&#10;&#10;$$&#10;{\color{red}P(\ell|k)}&#10;$$&#10;&#10;&#10;\end{document}" title="IguanaTex Bitmap Display">
            <a:extLst>
              <a:ext uri="{FF2B5EF4-FFF2-40B4-BE49-F238E27FC236}">
                <a16:creationId xmlns:a16="http://schemas.microsoft.com/office/drawing/2014/main" id="{B1C4DEA5-0D9A-755E-CD87-172383FB36D2}"/>
              </a:ext>
            </a:extLst>
          </p:cNvPr>
          <p:cNvPicPr>
            <a:picLocks noChangeAspect="1"/>
          </p:cNvPicPr>
          <p:nvPr>
            <p:custDataLst>
              <p:tags r:id="rId2"/>
            </p:custDataLst>
          </p:nvPr>
        </p:nvPicPr>
        <p:blipFill>
          <a:blip r:embed="rId9">
            <a:extLst>
              <a:ext uri="{28A0092B-C50C-407E-A947-70E740481C1C}">
                <a14:useLocalDpi xmlns:a14="http://schemas.microsoft.com/office/drawing/2010/main" val="0"/>
              </a:ext>
            </a:extLst>
          </a:blip>
          <a:stretch>
            <a:fillRect/>
          </a:stretch>
        </p:blipFill>
        <p:spPr>
          <a:xfrm>
            <a:off x="1199456" y="3056321"/>
            <a:ext cx="945068" cy="356267"/>
          </a:xfrm>
          <a:prstGeom prst="rect">
            <a:avLst/>
          </a:prstGeom>
        </p:spPr>
      </p:pic>
      <p:pic>
        <p:nvPicPr>
          <p:cNvPr id="30" name="Picture 29" descr="\documentclass{article}&#10;\usepackage{amsmath}&#10;\usepackage{xcolor}&#10;\pagestyle{empty}&#10;\begin{document}&#10;&#10;$$&#10;{\color{blue}P(k)}&#10;$$&#10;&#10;&#10;\end{document}" title="IguanaTex Bitmap Display">
            <a:extLst>
              <a:ext uri="{FF2B5EF4-FFF2-40B4-BE49-F238E27FC236}">
                <a16:creationId xmlns:a16="http://schemas.microsoft.com/office/drawing/2014/main" id="{78278ECB-446F-B32B-9EDC-84081996036C}"/>
              </a:ext>
            </a:extLst>
          </p:cNvPr>
          <p:cNvPicPr>
            <a:picLocks noChangeAspect="1"/>
          </p:cNvPicPr>
          <p:nvPr>
            <p:custDataLst>
              <p:tags r:id="rId3"/>
            </p:custDataLst>
          </p:nvPr>
        </p:nvPicPr>
        <p:blipFill>
          <a:blip r:embed="rId10">
            <a:extLst>
              <a:ext uri="{28A0092B-C50C-407E-A947-70E740481C1C}">
                <a14:useLocalDpi xmlns:a14="http://schemas.microsoft.com/office/drawing/2010/main" val="0"/>
              </a:ext>
            </a:extLst>
          </a:blip>
          <a:stretch>
            <a:fillRect/>
          </a:stretch>
        </p:blipFill>
        <p:spPr>
          <a:xfrm>
            <a:off x="1199456" y="3969061"/>
            <a:ext cx="699734" cy="356267"/>
          </a:xfrm>
          <a:prstGeom prst="rect">
            <a:avLst/>
          </a:prstGeom>
        </p:spPr>
      </p:pic>
      <p:pic>
        <p:nvPicPr>
          <p:cNvPr id="33" name="Picture 32" descr="\documentclass{article}&#10;\usepackage{amsmath}&#10;\usepackage{xcolor}&#10;\pagestyle{empty}&#10;\begin{document}&#10;&#10;$$&#10;{\color{green}P(\ell)}&#10;$$&#10;&#10;&#10;\end{document}" title="IguanaTex Bitmap Display">
            <a:extLst>
              <a:ext uri="{FF2B5EF4-FFF2-40B4-BE49-F238E27FC236}">
                <a16:creationId xmlns:a16="http://schemas.microsoft.com/office/drawing/2014/main" id="{BCBEADFD-26AA-888A-6DB1-4E274120BC43}"/>
              </a:ext>
            </a:extLst>
          </p:cNvPr>
          <p:cNvPicPr>
            <a:picLocks noChangeAspect="1"/>
          </p:cNvPicPr>
          <p:nvPr>
            <p:custDataLst>
              <p:tags r:id="rId4"/>
            </p:custDataLst>
          </p:nvPr>
        </p:nvPicPr>
        <p:blipFill>
          <a:blip r:embed="rId11">
            <a:extLst>
              <a:ext uri="{28A0092B-C50C-407E-A947-70E740481C1C}">
                <a14:useLocalDpi xmlns:a14="http://schemas.microsoft.com/office/drawing/2010/main" val="0"/>
              </a:ext>
            </a:extLst>
          </a:blip>
          <a:stretch>
            <a:fillRect/>
          </a:stretch>
        </p:blipFill>
        <p:spPr>
          <a:xfrm>
            <a:off x="1199457" y="4438509"/>
            <a:ext cx="650667" cy="356267"/>
          </a:xfrm>
          <a:prstGeom prst="rect">
            <a:avLst/>
          </a:prstGeom>
        </p:spPr>
      </p:pic>
    </p:spTree>
    <p:extLst>
      <p:ext uri="{BB962C8B-B14F-4D97-AF65-F5344CB8AC3E}">
        <p14:creationId xmlns:p14="http://schemas.microsoft.com/office/powerpoint/2010/main" val="83279846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3E189-A45C-9B5A-5E19-38160CB5AA4B}"/>
              </a:ext>
            </a:extLst>
          </p:cNvPr>
          <p:cNvSpPr>
            <a:spLocks noGrp="1"/>
          </p:cNvSpPr>
          <p:nvPr>
            <p:ph type="title"/>
          </p:nvPr>
        </p:nvSpPr>
        <p:spPr/>
        <p:txBody>
          <a:bodyPr/>
          <a:lstStyle/>
          <a:p>
            <a:r>
              <a:rPr lang="en-US"/>
              <a:t>Formations</a:t>
            </a:r>
            <a:endParaRPr lang="en-CA"/>
          </a:p>
        </p:txBody>
      </p:sp>
      <p:sp>
        <p:nvSpPr>
          <p:cNvPr id="4" name="Slide Number Placeholder 3">
            <a:extLst>
              <a:ext uri="{FF2B5EF4-FFF2-40B4-BE49-F238E27FC236}">
                <a16:creationId xmlns:a16="http://schemas.microsoft.com/office/drawing/2014/main" id="{586C6FFD-DCAF-ED9F-9A21-4D59C8AA87D0}"/>
              </a:ext>
            </a:extLst>
          </p:cNvPr>
          <p:cNvSpPr>
            <a:spLocks noGrp="1"/>
          </p:cNvSpPr>
          <p:nvPr>
            <p:ph type="sldNum" sz="quarter" idx="12"/>
          </p:nvPr>
        </p:nvSpPr>
        <p:spPr/>
        <p:txBody>
          <a:bodyPr/>
          <a:lstStyle/>
          <a:p>
            <a:fld id="{6BB0BC0E-7CB7-4E31-B50F-616A789ABB27}" type="slidenum">
              <a:rPr lang="en-CA" smtClean="0"/>
              <a:t>42</a:t>
            </a:fld>
            <a:endParaRPr lang="en-CA"/>
          </a:p>
        </p:txBody>
      </p:sp>
      <p:sp>
        <p:nvSpPr>
          <p:cNvPr id="19" name="Content Placeholder 18">
            <a:extLst>
              <a:ext uri="{FF2B5EF4-FFF2-40B4-BE49-F238E27FC236}">
                <a16:creationId xmlns:a16="http://schemas.microsoft.com/office/drawing/2014/main" id="{6C7EEDF1-81B3-6C32-F6EE-180F8C8F6AA8}"/>
              </a:ext>
            </a:extLst>
          </p:cNvPr>
          <p:cNvSpPr>
            <a:spLocks noGrp="1"/>
          </p:cNvSpPr>
          <p:nvPr>
            <p:ph idx="1"/>
          </p:nvPr>
        </p:nvSpPr>
        <p:spPr>
          <a:xfrm>
            <a:off x="407368" y="1052736"/>
            <a:ext cx="10515600" cy="4725990"/>
          </a:xfrm>
        </p:spPr>
        <p:txBody>
          <a:bodyPr/>
          <a:lstStyle/>
          <a:p>
            <a:r>
              <a:rPr lang="en-US"/>
              <a:t>Formations arise naturally from uniquely assigning roles.</a:t>
            </a:r>
          </a:p>
          <a:p>
            <a:r>
              <a:rPr lang="en-US"/>
              <a:t>They are found by extracting all unique combinations of roles. </a:t>
            </a:r>
          </a:p>
          <a:p>
            <a:r>
              <a:rPr lang="en-US"/>
              <a:t>Using 9 roles, there are 126 possible power play formations. </a:t>
            </a:r>
          </a:p>
          <a:p>
            <a:r>
              <a:rPr lang="en-US"/>
              <a:t>Using 6 roles, there are 15 possible penalty kill formations</a:t>
            </a:r>
          </a:p>
        </p:txBody>
      </p:sp>
      <p:grpSp>
        <p:nvGrpSpPr>
          <p:cNvPr id="13" name="Group 12">
            <a:extLst>
              <a:ext uri="{FF2B5EF4-FFF2-40B4-BE49-F238E27FC236}">
                <a16:creationId xmlns:a16="http://schemas.microsoft.com/office/drawing/2014/main" id="{35ADA5B8-25F7-2631-A519-A6954463C520}"/>
              </a:ext>
            </a:extLst>
          </p:cNvPr>
          <p:cNvGrpSpPr/>
          <p:nvPr/>
        </p:nvGrpSpPr>
        <p:grpSpPr>
          <a:xfrm>
            <a:off x="458329" y="3032956"/>
            <a:ext cx="4956468" cy="3383280"/>
            <a:chOff x="458329" y="3322084"/>
            <a:chExt cx="4956468" cy="3383280"/>
          </a:xfrm>
        </p:grpSpPr>
        <p:pic>
          <p:nvPicPr>
            <p:cNvPr id="8" name="Picture 7" descr="Chart&#10;&#10;Description automatically generated">
              <a:extLst>
                <a:ext uri="{FF2B5EF4-FFF2-40B4-BE49-F238E27FC236}">
                  <a16:creationId xmlns:a16="http://schemas.microsoft.com/office/drawing/2014/main" id="{7808BC3C-35A5-EA7C-C57F-12DAA788A0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329" y="3322084"/>
              <a:ext cx="4956468" cy="3383280"/>
            </a:xfrm>
            <a:prstGeom prst="rect">
              <a:avLst/>
            </a:prstGeom>
          </p:spPr>
        </p:pic>
        <p:sp>
          <p:nvSpPr>
            <p:cNvPr id="11" name="TextBox 10">
              <a:extLst>
                <a:ext uri="{FF2B5EF4-FFF2-40B4-BE49-F238E27FC236}">
                  <a16:creationId xmlns:a16="http://schemas.microsoft.com/office/drawing/2014/main" id="{950B2D9F-7E12-ECB0-B572-37241C1D09B2}"/>
                </a:ext>
              </a:extLst>
            </p:cNvPr>
            <p:cNvSpPr txBox="1"/>
            <p:nvPr/>
          </p:nvSpPr>
          <p:spPr>
            <a:xfrm>
              <a:off x="2459596" y="3969060"/>
              <a:ext cx="2448272" cy="504056"/>
            </a:xfrm>
            <a:prstGeom prst="rect">
              <a:avLst/>
            </a:prstGeom>
            <a:solidFill>
              <a:schemeClr val="bg1"/>
            </a:solidFill>
            <a:ln>
              <a:solidFill>
                <a:schemeClr val="tx1"/>
              </a:solidFill>
            </a:ln>
          </p:spPr>
          <p:txBody>
            <a:bodyPr vert="horz" wrap="square" lIns="91440" tIns="45720" rIns="91440" bIns="45720" rtlCol="0" anchor="ctr">
              <a:normAutofit/>
            </a:bodyPr>
            <a:lstStyle/>
            <a:p>
              <a:pPr algn="ctr"/>
              <a:r>
                <a:rPr lang="en-US" sz="2400" b="1">
                  <a:latin typeface="Microsoft YaHei UI Light" panose="020B0502040204020203" pitchFamily="34" charset="-122"/>
                  <a:ea typeface="Microsoft YaHei UI Light" panose="020B0502040204020203" pitchFamily="34" charset="-122"/>
                </a:rPr>
                <a:t>Power Play</a:t>
              </a:r>
              <a:endParaRPr lang="en-CA" sz="2400" b="1">
                <a:latin typeface="Microsoft YaHei UI Light" panose="020B0502040204020203" pitchFamily="34" charset="-122"/>
                <a:ea typeface="Microsoft YaHei UI Light" panose="020B0502040204020203" pitchFamily="34" charset="-122"/>
              </a:endParaRPr>
            </a:p>
          </p:txBody>
        </p:sp>
      </p:grpSp>
      <p:grpSp>
        <p:nvGrpSpPr>
          <p:cNvPr id="16" name="Group 15">
            <a:extLst>
              <a:ext uri="{FF2B5EF4-FFF2-40B4-BE49-F238E27FC236}">
                <a16:creationId xmlns:a16="http://schemas.microsoft.com/office/drawing/2014/main" id="{9C7FD7C6-115D-EE30-8152-43DB68609237}"/>
              </a:ext>
            </a:extLst>
          </p:cNvPr>
          <p:cNvGrpSpPr/>
          <p:nvPr/>
        </p:nvGrpSpPr>
        <p:grpSpPr>
          <a:xfrm>
            <a:off x="5991636" y="3104964"/>
            <a:ext cx="4931332" cy="3407403"/>
            <a:chOff x="5991636" y="3369969"/>
            <a:chExt cx="4931332" cy="3407403"/>
          </a:xfrm>
        </p:grpSpPr>
        <p:pic>
          <p:nvPicPr>
            <p:cNvPr id="10" name="Picture 9" descr="Chart, bar chart&#10;&#10;Description automatically generated">
              <a:extLst>
                <a:ext uri="{FF2B5EF4-FFF2-40B4-BE49-F238E27FC236}">
                  <a16:creationId xmlns:a16="http://schemas.microsoft.com/office/drawing/2014/main" id="{91D74C6A-92A2-88E2-5DF3-ECCC68BB090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91636" y="3369969"/>
              <a:ext cx="4931332" cy="3407403"/>
            </a:xfrm>
            <a:prstGeom prst="rect">
              <a:avLst/>
            </a:prstGeom>
          </p:spPr>
        </p:pic>
        <p:sp>
          <p:nvSpPr>
            <p:cNvPr id="12" name="TextBox 11">
              <a:extLst>
                <a:ext uri="{FF2B5EF4-FFF2-40B4-BE49-F238E27FC236}">
                  <a16:creationId xmlns:a16="http://schemas.microsoft.com/office/drawing/2014/main" id="{830D4C6B-031C-D103-7F97-5113ECD25F91}"/>
                </a:ext>
              </a:extLst>
            </p:cNvPr>
            <p:cNvSpPr txBox="1"/>
            <p:nvPr/>
          </p:nvSpPr>
          <p:spPr>
            <a:xfrm>
              <a:off x="8257135" y="3969060"/>
              <a:ext cx="2448272" cy="504056"/>
            </a:xfrm>
            <a:prstGeom prst="rect">
              <a:avLst/>
            </a:prstGeom>
            <a:solidFill>
              <a:schemeClr val="bg1"/>
            </a:solidFill>
            <a:ln>
              <a:solidFill>
                <a:schemeClr val="tx1"/>
              </a:solidFill>
            </a:ln>
          </p:spPr>
          <p:txBody>
            <a:bodyPr vert="horz" wrap="square" lIns="91440" tIns="45720" rIns="91440" bIns="45720" rtlCol="0" anchor="ctr">
              <a:normAutofit/>
            </a:bodyPr>
            <a:lstStyle/>
            <a:p>
              <a:pPr algn="ctr"/>
              <a:r>
                <a:rPr lang="en-US" sz="2400" b="1">
                  <a:latin typeface="Microsoft YaHei UI Light" panose="020B0502040204020203" pitchFamily="34" charset="-122"/>
                  <a:ea typeface="Microsoft YaHei UI Light" panose="020B0502040204020203" pitchFamily="34" charset="-122"/>
                </a:rPr>
                <a:t>Penalty Kill</a:t>
              </a:r>
              <a:endParaRPr lang="en-CA" sz="2400" b="1">
                <a:latin typeface="Microsoft YaHei UI Light" panose="020B0502040204020203" pitchFamily="34" charset="-122"/>
                <a:ea typeface="Microsoft YaHei UI Light" panose="020B0502040204020203" pitchFamily="34" charset="-122"/>
              </a:endParaRPr>
            </a:p>
          </p:txBody>
        </p:sp>
      </p:grpSp>
    </p:spTree>
    <p:extLst>
      <p:ext uri="{BB962C8B-B14F-4D97-AF65-F5344CB8AC3E}">
        <p14:creationId xmlns:p14="http://schemas.microsoft.com/office/powerpoint/2010/main" val="14059140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85C0F5-BBB8-012A-F797-A4BC3CA64312}"/>
              </a:ext>
            </a:extLst>
          </p:cNvPr>
          <p:cNvSpPr>
            <a:spLocks noGrp="1"/>
          </p:cNvSpPr>
          <p:nvPr>
            <p:ph type="title"/>
          </p:nvPr>
        </p:nvSpPr>
        <p:spPr/>
        <p:txBody>
          <a:bodyPr/>
          <a:lstStyle/>
          <a:p>
            <a:r>
              <a:rPr lang="en-US"/>
              <a:t>Measuring Deployment: Power Play</a:t>
            </a:r>
            <a:endParaRPr lang="en-CA"/>
          </a:p>
        </p:txBody>
      </p:sp>
      <p:sp>
        <p:nvSpPr>
          <p:cNvPr id="4" name="Slide Number Placeholder 3">
            <a:extLst>
              <a:ext uri="{FF2B5EF4-FFF2-40B4-BE49-F238E27FC236}">
                <a16:creationId xmlns:a16="http://schemas.microsoft.com/office/drawing/2014/main" id="{62CEB5F9-E028-908C-B0CA-6E30623DFC87}"/>
              </a:ext>
            </a:extLst>
          </p:cNvPr>
          <p:cNvSpPr>
            <a:spLocks noGrp="1"/>
          </p:cNvSpPr>
          <p:nvPr>
            <p:ph type="sldNum" sz="quarter" idx="12"/>
          </p:nvPr>
        </p:nvSpPr>
        <p:spPr/>
        <p:txBody>
          <a:bodyPr/>
          <a:lstStyle/>
          <a:p>
            <a:fld id="{6BB0BC0E-7CB7-4E31-B50F-616A789ABB27}" type="slidenum">
              <a:rPr lang="en-CA" smtClean="0"/>
              <a:t>43</a:t>
            </a:fld>
            <a:endParaRPr lang="en-CA"/>
          </a:p>
        </p:txBody>
      </p:sp>
      <p:sp>
        <p:nvSpPr>
          <p:cNvPr id="5" name="Text Placeholder 4">
            <a:extLst>
              <a:ext uri="{FF2B5EF4-FFF2-40B4-BE49-F238E27FC236}">
                <a16:creationId xmlns:a16="http://schemas.microsoft.com/office/drawing/2014/main" id="{F2737931-27DD-BD2C-5073-27D527FCC9F5}"/>
              </a:ext>
            </a:extLst>
          </p:cNvPr>
          <p:cNvSpPr>
            <a:spLocks noGrp="1"/>
          </p:cNvSpPr>
          <p:nvPr>
            <p:ph type="body" sz="quarter" idx="13"/>
          </p:nvPr>
        </p:nvSpPr>
        <p:spPr/>
        <p:txBody>
          <a:bodyPr/>
          <a:lstStyle/>
          <a:p>
            <a:r>
              <a:rPr lang="en-US"/>
              <a:t>How assigned roles can improve interpretability</a:t>
            </a:r>
            <a:endParaRPr lang="en-CA"/>
          </a:p>
          <a:p>
            <a:endParaRPr lang="en-CA"/>
          </a:p>
        </p:txBody>
      </p:sp>
      <p:pic>
        <p:nvPicPr>
          <p:cNvPr id="8" name="Picture 7" descr="A picture containing application&#10;&#10;Description automatically generated">
            <a:extLst>
              <a:ext uri="{FF2B5EF4-FFF2-40B4-BE49-F238E27FC236}">
                <a16:creationId xmlns:a16="http://schemas.microsoft.com/office/drawing/2014/main" id="{19584E51-707E-1E74-5B93-785298C736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4012" y="2436847"/>
            <a:ext cx="5839096" cy="3332413"/>
          </a:xfrm>
          <a:prstGeom prst="rect">
            <a:avLst/>
          </a:prstGeom>
        </p:spPr>
      </p:pic>
      <p:pic>
        <p:nvPicPr>
          <p:cNvPr id="11" name="Picture 10" descr="A picture containing chart&#10;&#10;Description automatically generated">
            <a:extLst>
              <a:ext uri="{FF2B5EF4-FFF2-40B4-BE49-F238E27FC236}">
                <a16:creationId xmlns:a16="http://schemas.microsoft.com/office/drawing/2014/main" id="{AC5C5F02-548B-217D-0219-59294236A0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893" y="2456029"/>
            <a:ext cx="5839096" cy="3745279"/>
          </a:xfrm>
          <a:prstGeom prst="rect">
            <a:avLst/>
          </a:prstGeom>
        </p:spPr>
      </p:pic>
      <p:sp>
        <p:nvSpPr>
          <p:cNvPr id="13" name="Content Placeholder 10">
            <a:extLst>
              <a:ext uri="{FF2B5EF4-FFF2-40B4-BE49-F238E27FC236}">
                <a16:creationId xmlns:a16="http://schemas.microsoft.com/office/drawing/2014/main" id="{5B0C1AFA-4EC0-0D37-D7C1-133BECA9D26B}"/>
              </a:ext>
            </a:extLst>
          </p:cNvPr>
          <p:cNvSpPr txBox="1">
            <a:spLocks/>
          </p:cNvSpPr>
          <p:nvPr/>
        </p:nvSpPr>
        <p:spPr>
          <a:xfrm>
            <a:off x="626251" y="1397915"/>
            <a:ext cx="10910428" cy="11522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Similar gains in stability are made when looking at power play deployment.</a:t>
            </a:r>
          </a:p>
        </p:txBody>
      </p:sp>
    </p:spTree>
    <p:extLst>
      <p:ext uri="{BB962C8B-B14F-4D97-AF65-F5344CB8AC3E}">
        <p14:creationId xmlns:p14="http://schemas.microsoft.com/office/powerpoint/2010/main" val="336038204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B24F-E5C3-5237-7835-1584BCA98672}"/>
              </a:ext>
            </a:extLst>
          </p:cNvPr>
          <p:cNvSpPr>
            <a:spLocks noGrp="1"/>
          </p:cNvSpPr>
          <p:nvPr>
            <p:ph type="title"/>
          </p:nvPr>
        </p:nvSpPr>
        <p:spPr/>
        <p:txBody>
          <a:bodyPr/>
          <a:lstStyle/>
          <a:p>
            <a:r>
              <a:rPr lang="en-US"/>
              <a:t>Role-Specific Player Ability</a:t>
            </a:r>
            <a:endParaRPr lang="en-CA"/>
          </a:p>
        </p:txBody>
      </p:sp>
      <p:sp>
        <p:nvSpPr>
          <p:cNvPr id="4" name="Slide Number Placeholder 3">
            <a:extLst>
              <a:ext uri="{FF2B5EF4-FFF2-40B4-BE49-F238E27FC236}">
                <a16:creationId xmlns:a16="http://schemas.microsoft.com/office/drawing/2014/main" id="{5D802828-16C3-18F4-1382-B4099D738F98}"/>
              </a:ext>
            </a:extLst>
          </p:cNvPr>
          <p:cNvSpPr>
            <a:spLocks noGrp="1"/>
          </p:cNvSpPr>
          <p:nvPr>
            <p:ph type="sldNum" sz="quarter" idx="12"/>
          </p:nvPr>
        </p:nvSpPr>
        <p:spPr/>
        <p:txBody>
          <a:bodyPr/>
          <a:lstStyle/>
          <a:p>
            <a:fld id="{6BB0BC0E-7CB7-4E31-B50F-616A789ABB27}" type="slidenum">
              <a:rPr lang="en-CA" smtClean="0"/>
              <a:t>44</a:t>
            </a:fld>
            <a:endParaRPr lang="en-CA"/>
          </a:p>
        </p:txBody>
      </p:sp>
      <p:sp>
        <p:nvSpPr>
          <p:cNvPr id="20" name="Rectangle 19">
            <a:extLst>
              <a:ext uri="{FF2B5EF4-FFF2-40B4-BE49-F238E27FC236}">
                <a16:creationId xmlns:a16="http://schemas.microsoft.com/office/drawing/2014/main" id="{9BDBE6D1-9DA5-DB18-4F31-9926B3D86E12}"/>
              </a:ext>
            </a:extLst>
          </p:cNvPr>
          <p:cNvSpPr/>
          <p:nvPr/>
        </p:nvSpPr>
        <p:spPr>
          <a:xfrm>
            <a:off x="838200" y="2061000"/>
            <a:ext cx="179400" cy="13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 Placeholder 6">
            <a:extLst>
              <a:ext uri="{FF2B5EF4-FFF2-40B4-BE49-F238E27FC236}">
                <a16:creationId xmlns:a16="http://schemas.microsoft.com/office/drawing/2014/main" id="{63C5891E-14F1-D1A0-6D8D-C9079AAB160A}"/>
              </a:ext>
            </a:extLst>
          </p:cNvPr>
          <p:cNvSpPr>
            <a:spLocks noGrp="1"/>
          </p:cNvSpPr>
          <p:nvPr>
            <p:ph type="body" sz="quarter" idx="13"/>
          </p:nvPr>
        </p:nvSpPr>
        <p:spPr/>
        <p:txBody>
          <a:bodyPr/>
          <a:lstStyle/>
          <a:p>
            <a:r>
              <a:rPr lang="en-US"/>
              <a:t>Adjusted player production</a:t>
            </a:r>
            <a:endParaRPr lang="en-CA"/>
          </a:p>
        </p:txBody>
      </p:sp>
      <p:sp>
        <p:nvSpPr>
          <p:cNvPr id="9" name="Content Placeholder 8">
            <a:extLst>
              <a:ext uri="{FF2B5EF4-FFF2-40B4-BE49-F238E27FC236}">
                <a16:creationId xmlns:a16="http://schemas.microsoft.com/office/drawing/2014/main" id="{8FC592D0-95C4-6DD8-5312-A0EC41D86857}"/>
              </a:ext>
            </a:extLst>
          </p:cNvPr>
          <p:cNvSpPr>
            <a:spLocks noGrp="1"/>
          </p:cNvSpPr>
          <p:nvPr>
            <p:ph idx="1"/>
          </p:nvPr>
        </p:nvSpPr>
        <p:spPr>
          <a:xfrm>
            <a:off x="838200" y="1450973"/>
            <a:ext cx="10802416" cy="969915"/>
          </a:xfrm>
        </p:spPr>
        <p:txBody>
          <a:bodyPr/>
          <a:lstStyle/>
          <a:p>
            <a:r>
              <a:rPr lang="en-US"/>
              <a:t>Adjusting for deployment, we can more easily compare players with different deployments.</a:t>
            </a:r>
          </a:p>
        </p:txBody>
      </p:sp>
      <p:graphicFrame>
        <p:nvGraphicFramePr>
          <p:cNvPr id="3" name="Table 5">
            <a:extLst>
              <a:ext uri="{FF2B5EF4-FFF2-40B4-BE49-F238E27FC236}">
                <a16:creationId xmlns:a16="http://schemas.microsoft.com/office/drawing/2014/main" id="{A8620CDF-8233-B2BF-0146-D6551777406E}"/>
              </a:ext>
            </a:extLst>
          </p:cNvPr>
          <p:cNvGraphicFramePr>
            <a:graphicFrameLocks noGrp="1"/>
          </p:cNvGraphicFramePr>
          <p:nvPr>
            <p:extLst>
              <p:ext uri="{D42A27DB-BD31-4B8C-83A1-F6EECF244321}">
                <p14:modId xmlns:p14="http://schemas.microsoft.com/office/powerpoint/2010/main" val="3259335058"/>
              </p:ext>
            </p:extLst>
          </p:nvPr>
        </p:nvGraphicFramePr>
        <p:xfrm>
          <a:off x="407369" y="2745000"/>
          <a:ext cx="8640960" cy="2072835"/>
        </p:xfrm>
        <a:graphic>
          <a:graphicData uri="http://schemas.openxmlformats.org/drawingml/2006/table">
            <a:tbl>
              <a:tblPr firstRow="1" bandRow="1">
                <a:tableStyleId>{5C22544A-7EE6-4342-B048-85BDC9FD1C3A}</a:tableStyleId>
              </a:tblPr>
              <a:tblGrid>
                <a:gridCol w="1574908">
                  <a:extLst>
                    <a:ext uri="{9D8B030D-6E8A-4147-A177-3AD203B41FA5}">
                      <a16:colId xmlns:a16="http://schemas.microsoft.com/office/drawing/2014/main" val="1336805014"/>
                    </a:ext>
                  </a:extLst>
                </a:gridCol>
                <a:gridCol w="804105">
                  <a:extLst>
                    <a:ext uri="{9D8B030D-6E8A-4147-A177-3AD203B41FA5}">
                      <a16:colId xmlns:a16="http://schemas.microsoft.com/office/drawing/2014/main" val="2826228936"/>
                    </a:ext>
                  </a:extLst>
                </a:gridCol>
                <a:gridCol w="804105">
                  <a:extLst>
                    <a:ext uri="{9D8B030D-6E8A-4147-A177-3AD203B41FA5}">
                      <a16:colId xmlns:a16="http://schemas.microsoft.com/office/drawing/2014/main" val="1624748749"/>
                    </a:ext>
                  </a:extLst>
                </a:gridCol>
                <a:gridCol w="804105">
                  <a:extLst>
                    <a:ext uri="{9D8B030D-6E8A-4147-A177-3AD203B41FA5}">
                      <a16:colId xmlns:a16="http://schemas.microsoft.com/office/drawing/2014/main" val="1052302580"/>
                    </a:ext>
                  </a:extLst>
                </a:gridCol>
                <a:gridCol w="804105">
                  <a:extLst>
                    <a:ext uri="{9D8B030D-6E8A-4147-A177-3AD203B41FA5}">
                      <a16:colId xmlns:a16="http://schemas.microsoft.com/office/drawing/2014/main" val="3366569441"/>
                    </a:ext>
                  </a:extLst>
                </a:gridCol>
                <a:gridCol w="804105">
                  <a:extLst>
                    <a:ext uri="{9D8B030D-6E8A-4147-A177-3AD203B41FA5}">
                      <a16:colId xmlns:a16="http://schemas.microsoft.com/office/drawing/2014/main" val="966187530"/>
                    </a:ext>
                  </a:extLst>
                </a:gridCol>
                <a:gridCol w="915097">
                  <a:extLst>
                    <a:ext uri="{9D8B030D-6E8A-4147-A177-3AD203B41FA5}">
                      <a16:colId xmlns:a16="http://schemas.microsoft.com/office/drawing/2014/main" val="2318472677"/>
                    </a:ext>
                  </a:extLst>
                </a:gridCol>
                <a:gridCol w="2130430">
                  <a:extLst>
                    <a:ext uri="{9D8B030D-6E8A-4147-A177-3AD203B41FA5}">
                      <a16:colId xmlns:a16="http://schemas.microsoft.com/office/drawing/2014/main" val="1857307577"/>
                    </a:ext>
                  </a:extLst>
                </a:gridCol>
              </a:tblGrid>
              <a:tr h="690945">
                <a:tc>
                  <a:txBody>
                    <a:bodyPr/>
                    <a:lstStyle/>
                    <a:p>
                      <a:pPr algn="l"/>
                      <a:r>
                        <a:rPr lang="en-US" sz="1800"/>
                        <a:t>Example Player</a:t>
                      </a:r>
                      <a:endParaRPr lang="en-CA" sz="1800"/>
                    </a:p>
                  </a:txBody>
                  <a:tcPr anchor="ctr"/>
                </a:tc>
                <a:tc>
                  <a:txBody>
                    <a:bodyPr/>
                    <a:lstStyle/>
                    <a:p>
                      <a:pPr algn="l"/>
                      <a:r>
                        <a:rPr lang="en-US" sz="1800"/>
                        <a:t>Low</a:t>
                      </a:r>
                      <a:endParaRPr lang="en-CA" sz="1800"/>
                    </a:p>
                  </a:txBody>
                  <a:tcPr anchor="ctr"/>
                </a:tc>
                <a:tc>
                  <a:txBody>
                    <a:bodyPr/>
                    <a:lstStyle/>
                    <a:p>
                      <a:pPr algn="l"/>
                      <a:r>
                        <a:rPr lang="en-US" sz="1800"/>
                        <a:t>Slot</a:t>
                      </a:r>
                      <a:endParaRPr lang="en-CA" sz="1800"/>
                    </a:p>
                  </a:txBody>
                  <a:tcPr anchor="ctr"/>
                </a:tc>
                <a:tc>
                  <a:txBody>
                    <a:bodyPr/>
                    <a:lstStyle/>
                    <a:p>
                      <a:pPr algn="l"/>
                      <a:r>
                        <a:rPr lang="en-US" sz="1800"/>
                        <a:t>Left</a:t>
                      </a:r>
                      <a:endParaRPr lang="en-CA" sz="1800"/>
                    </a:p>
                  </a:txBody>
                  <a:tcPr anchor="ctr"/>
                </a:tc>
                <a:tc>
                  <a:txBody>
                    <a:bodyPr/>
                    <a:lstStyle/>
                    <a:p>
                      <a:pPr algn="l"/>
                      <a:r>
                        <a:rPr lang="en-US" sz="1800"/>
                        <a:t>Right</a:t>
                      </a:r>
                      <a:endParaRPr lang="en-CA" sz="1800"/>
                    </a:p>
                  </a:txBody>
                  <a:tcPr anchor="ctr"/>
                </a:tc>
                <a:tc>
                  <a:txBody>
                    <a:bodyPr/>
                    <a:lstStyle/>
                    <a:p>
                      <a:pPr algn="l"/>
                      <a:r>
                        <a:rPr lang="en-US" sz="1800"/>
                        <a:t>Point</a:t>
                      </a:r>
                      <a:endParaRPr lang="en-CA" sz="1800"/>
                    </a:p>
                  </a:txBody>
                  <a:tcPr anchor="ctr"/>
                </a:tc>
                <a:tc>
                  <a:txBody>
                    <a:bodyPr/>
                    <a:lstStyle/>
                    <a:p>
                      <a:pPr algn="l"/>
                      <a:r>
                        <a:rPr lang="en-US" sz="1800"/>
                        <a:t>ixG60</a:t>
                      </a:r>
                      <a:endParaRPr lang="en-CA" sz="1800"/>
                    </a:p>
                  </a:txBody>
                  <a:tcPr anchor="ctr"/>
                </a:tc>
                <a:tc>
                  <a:txBody>
                    <a:bodyPr/>
                    <a:lstStyle/>
                    <a:p>
                      <a:pPr algn="l"/>
                      <a:r>
                        <a:rPr lang="en-US" sz="1800"/>
                        <a:t>Role-Adjusted ixG60</a:t>
                      </a:r>
                      <a:endParaRPr lang="en-CA" sz="1800"/>
                    </a:p>
                  </a:txBody>
                  <a:tcPr anchor="ctr"/>
                </a:tc>
                <a:extLst>
                  <a:ext uri="{0D108BD9-81ED-4DB2-BD59-A6C34878D82A}">
                    <a16:rowId xmlns:a16="http://schemas.microsoft.com/office/drawing/2014/main" val="3865291994"/>
                  </a:ext>
                </a:extLst>
              </a:tr>
              <a:tr h="690945">
                <a:tc>
                  <a:txBody>
                    <a:bodyPr/>
                    <a:lstStyle/>
                    <a:p>
                      <a:pPr algn="l"/>
                      <a:r>
                        <a:rPr lang="en-US" sz="1800"/>
                        <a:t>Low Forward</a:t>
                      </a:r>
                    </a:p>
                  </a:txBody>
                  <a:tcPr anchor="ctr"/>
                </a:tc>
                <a:tc>
                  <a:txBody>
                    <a:bodyPr/>
                    <a:lstStyle/>
                    <a:p>
                      <a:pPr algn="l"/>
                      <a:r>
                        <a:rPr lang="en-US" sz="1800">
                          <a:solidFill>
                            <a:srgbClr val="FF0000"/>
                          </a:solidFill>
                        </a:rPr>
                        <a:t>36.89</a:t>
                      </a:r>
                      <a:endParaRPr lang="en-CA" sz="1800">
                        <a:solidFill>
                          <a:srgbClr val="FF0000"/>
                        </a:solidFill>
                      </a:endParaRPr>
                    </a:p>
                  </a:txBody>
                  <a:tcPr anchor="ctr"/>
                </a:tc>
                <a:tc>
                  <a:txBody>
                    <a:bodyPr/>
                    <a:lstStyle/>
                    <a:p>
                      <a:pPr algn="l"/>
                      <a:r>
                        <a:rPr lang="en-US" sz="1800"/>
                        <a:t>1.16</a:t>
                      </a:r>
                      <a:endParaRPr lang="en-CA" sz="1800"/>
                    </a:p>
                  </a:txBody>
                  <a:tcPr anchor="ctr"/>
                </a:tc>
                <a:tc>
                  <a:txBody>
                    <a:bodyPr/>
                    <a:lstStyle/>
                    <a:p>
                      <a:pPr algn="l"/>
                      <a:r>
                        <a:rPr lang="en-US" sz="1800"/>
                        <a:t>0</a:t>
                      </a:r>
                      <a:endParaRPr lang="en-CA" sz="1800"/>
                    </a:p>
                  </a:txBody>
                  <a:tcPr anchor="ctr"/>
                </a:tc>
                <a:tc>
                  <a:txBody>
                    <a:bodyPr/>
                    <a:lstStyle/>
                    <a:p>
                      <a:pPr algn="l"/>
                      <a:r>
                        <a:rPr lang="en-US" sz="1800"/>
                        <a:t>1.13</a:t>
                      </a:r>
                      <a:endParaRPr lang="en-CA" sz="1800"/>
                    </a:p>
                  </a:txBody>
                  <a:tcPr anchor="ctr"/>
                </a:tc>
                <a:tc>
                  <a:txBody>
                    <a:bodyPr/>
                    <a:lstStyle/>
                    <a:p>
                      <a:pPr algn="l"/>
                      <a:r>
                        <a:rPr lang="en-US" sz="1800"/>
                        <a:t>0</a:t>
                      </a:r>
                      <a:endParaRPr lang="en-CA" sz="1800"/>
                    </a:p>
                  </a:txBody>
                  <a:tcPr anchor="ctr"/>
                </a:tc>
                <a:tc>
                  <a:txBody>
                    <a:bodyPr/>
                    <a:lstStyle/>
                    <a:p>
                      <a:pPr algn="l"/>
                      <a:r>
                        <a:rPr lang="en-US" sz="1800"/>
                        <a:t>3.66</a:t>
                      </a:r>
                      <a:endParaRPr lang="en-CA" sz="1800"/>
                    </a:p>
                  </a:txBody>
                  <a:tcPr anchor="ctr"/>
                </a:tc>
                <a:tc>
                  <a:txBody>
                    <a:bodyPr/>
                    <a:lstStyle/>
                    <a:p>
                      <a:pPr algn="l"/>
                      <a:r>
                        <a:rPr lang="en-US" sz="1800"/>
                        <a:t>1.70</a:t>
                      </a:r>
                      <a:endParaRPr lang="en-CA" sz="1800"/>
                    </a:p>
                  </a:txBody>
                  <a:tcPr anchor="ctr"/>
                </a:tc>
                <a:extLst>
                  <a:ext uri="{0D108BD9-81ED-4DB2-BD59-A6C34878D82A}">
                    <a16:rowId xmlns:a16="http://schemas.microsoft.com/office/drawing/2014/main" val="1855197339"/>
                  </a:ext>
                </a:extLst>
              </a:tr>
              <a:tr h="690945">
                <a:tc>
                  <a:txBody>
                    <a:bodyPr/>
                    <a:lstStyle/>
                    <a:p>
                      <a:pPr algn="l"/>
                      <a:r>
                        <a:rPr lang="en-US" sz="1800"/>
                        <a:t>Point Defenseman</a:t>
                      </a:r>
                      <a:endParaRPr lang="en-CA" sz="1800"/>
                    </a:p>
                  </a:txBody>
                  <a:tcPr anchor="ctr"/>
                </a:tc>
                <a:tc>
                  <a:txBody>
                    <a:bodyPr/>
                    <a:lstStyle/>
                    <a:p>
                      <a:pPr algn="l"/>
                      <a:r>
                        <a:rPr lang="en-US" sz="1800"/>
                        <a:t>0.00</a:t>
                      </a:r>
                      <a:endParaRPr lang="en-CA" sz="1800"/>
                    </a:p>
                  </a:txBody>
                  <a:tcPr anchor="ctr"/>
                </a:tc>
                <a:tc>
                  <a:txBody>
                    <a:bodyPr/>
                    <a:lstStyle/>
                    <a:p>
                      <a:pPr algn="l"/>
                      <a:r>
                        <a:rPr lang="en-US" sz="1800"/>
                        <a:t>0.68</a:t>
                      </a:r>
                      <a:endParaRPr lang="en-CA" sz="1800"/>
                    </a:p>
                  </a:txBody>
                  <a:tcPr anchor="ctr"/>
                </a:tc>
                <a:tc>
                  <a:txBody>
                    <a:bodyPr/>
                    <a:lstStyle/>
                    <a:p>
                      <a:pPr algn="l"/>
                      <a:r>
                        <a:rPr lang="en-US" sz="1800"/>
                        <a:t>1.48</a:t>
                      </a:r>
                      <a:endParaRPr lang="en-CA" sz="1800"/>
                    </a:p>
                  </a:txBody>
                  <a:tcPr anchor="ctr"/>
                </a:tc>
                <a:tc>
                  <a:txBody>
                    <a:bodyPr/>
                    <a:lstStyle/>
                    <a:p>
                      <a:pPr algn="l"/>
                      <a:r>
                        <a:rPr lang="en-US" sz="1800"/>
                        <a:t>1.00</a:t>
                      </a:r>
                      <a:endParaRPr lang="en-CA" sz="1800"/>
                    </a:p>
                  </a:txBody>
                  <a:tcPr anchor="ctr"/>
                </a:tc>
                <a:tc>
                  <a:txBody>
                    <a:bodyPr/>
                    <a:lstStyle/>
                    <a:p>
                      <a:pPr algn="l"/>
                      <a:r>
                        <a:rPr lang="en-US" sz="1800">
                          <a:solidFill>
                            <a:srgbClr val="FF0000"/>
                          </a:solidFill>
                        </a:rPr>
                        <a:t>30.71</a:t>
                      </a:r>
                      <a:endParaRPr lang="en-CA" sz="1800">
                        <a:solidFill>
                          <a:srgbClr val="FF0000"/>
                        </a:solidFill>
                      </a:endParaRPr>
                    </a:p>
                  </a:txBody>
                  <a:tcPr anchor="ctr"/>
                </a:tc>
                <a:tc>
                  <a:txBody>
                    <a:bodyPr/>
                    <a:lstStyle/>
                    <a:p>
                      <a:pPr algn="l"/>
                      <a:r>
                        <a:rPr lang="en-US" sz="1800"/>
                        <a:t>0.67</a:t>
                      </a:r>
                      <a:endParaRPr lang="en-CA" sz="1800"/>
                    </a:p>
                  </a:txBody>
                  <a:tcPr anchor="ctr"/>
                </a:tc>
                <a:tc>
                  <a:txBody>
                    <a:bodyPr/>
                    <a:lstStyle/>
                    <a:p>
                      <a:pPr algn="l"/>
                      <a:r>
                        <a:rPr lang="en-US" sz="1800"/>
                        <a:t>2.06</a:t>
                      </a:r>
                      <a:endParaRPr lang="en-CA" sz="1800"/>
                    </a:p>
                  </a:txBody>
                  <a:tcPr anchor="ctr"/>
                </a:tc>
                <a:extLst>
                  <a:ext uri="{0D108BD9-81ED-4DB2-BD59-A6C34878D82A}">
                    <a16:rowId xmlns:a16="http://schemas.microsoft.com/office/drawing/2014/main" val="1244350127"/>
                  </a:ext>
                </a:extLst>
              </a:tr>
            </a:tbl>
          </a:graphicData>
        </a:graphic>
      </p:graphicFrame>
      <p:graphicFrame>
        <p:nvGraphicFramePr>
          <p:cNvPr id="5" name="Table 5">
            <a:extLst>
              <a:ext uri="{FF2B5EF4-FFF2-40B4-BE49-F238E27FC236}">
                <a16:creationId xmlns:a16="http://schemas.microsoft.com/office/drawing/2014/main" id="{38445922-708E-970D-5BBD-D9CDE2C836EA}"/>
              </a:ext>
            </a:extLst>
          </p:cNvPr>
          <p:cNvGraphicFramePr>
            <a:graphicFrameLocks noGrp="1"/>
          </p:cNvGraphicFramePr>
          <p:nvPr>
            <p:extLst>
              <p:ext uri="{D42A27DB-BD31-4B8C-83A1-F6EECF244321}">
                <p14:modId xmlns:p14="http://schemas.microsoft.com/office/powerpoint/2010/main" val="2780303320"/>
              </p:ext>
            </p:extLst>
          </p:nvPr>
        </p:nvGraphicFramePr>
        <p:xfrm>
          <a:off x="9552384" y="2467270"/>
          <a:ext cx="1944216" cy="2492375"/>
        </p:xfrm>
        <a:graphic>
          <a:graphicData uri="http://schemas.openxmlformats.org/drawingml/2006/table">
            <a:tbl>
              <a:tblPr firstRow="1" bandRow="1">
                <a:tableStyleId>{5C22544A-7EE6-4342-B048-85BDC9FD1C3A}</a:tableStyleId>
              </a:tblPr>
              <a:tblGrid>
                <a:gridCol w="972108">
                  <a:extLst>
                    <a:ext uri="{9D8B030D-6E8A-4147-A177-3AD203B41FA5}">
                      <a16:colId xmlns:a16="http://schemas.microsoft.com/office/drawing/2014/main" val="1336805014"/>
                    </a:ext>
                  </a:extLst>
                </a:gridCol>
                <a:gridCol w="972108">
                  <a:extLst>
                    <a:ext uri="{9D8B030D-6E8A-4147-A177-3AD203B41FA5}">
                      <a16:colId xmlns:a16="http://schemas.microsoft.com/office/drawing/2014/main" val="2826228936"/>
                    </a:ext>
                  </a:extLst>
                </a:gridCol>
              </a:tblGrid>
              <a:tr h="394843">
                <a:tc>
                  <a:txBody>
                    <a:bodyPr/>
                    <a:lstStyle/>
                    <a:p>
                      <a:pPr algn="ctr"/>
                      <a:r>
                        <a:rPr lang="en-US" sz="1400"/>
                        <a:t>Assigned Role</a:t>
                      </a:r>
                      <a:endParaRPr lang="en-CA" sz="1400"/>
                    </a:p>
                  </a:txBody>
                  <a:tcPr anchor="ctr"/>
                </a:tc>
                <a:tc>
                  <a:txBody>
                    <a:bodyPr/>
                    <a:lstStyle/>
                    <a:p>
                      <a:pPr algn="ctr"/>
                      <a:r>
                        <a:rPr lang="en-US" sz="1400"/>
                        <a:t>ixG60</a:t>
                      </a:r>
                      <a:endParaRPr lang="en-CA" sz="1400"/>
                    </a:p>
                  </a:txBody>
                  <a:tcPr anchor="ctr"/>
                </a:tc>
                <a:extLst>
                  <a:ext uri="{0D108BD9-81ED-4DB2-BD59-A6C34878D82A}">
                    <a16:rowId xmlns:a16="http://schemas.microsoft.com/office/drawing/2014/main" val="3865291994"/>
                  </a:ext>
                </a:extLst>
              </a:tr>
              <a:tr h="394843">
                <a:tc>
                  <a:txBody>
                    <a:bodyPr/>
                    <a:lstStyle/>
                    <a:p>
                      <a:pPr algn="ctr"/>
                      <a:r>
                        <a:rPr lang="en-US" sz="1400">
                          <a:solidFill>
                            <a:srgbClr val="00B050"/>
                          </a:solidFill>
                        </a:rPr>
                        <a:t>Low</a:t>
                      </a:r>
                    </a:p>
                  </a:txBody>
                  <a:tcPr anchor="ctr"/>
                </a:tc>
                <a:tc>
                  <a:txBody>
                    <a:bodyPr/>
                    <a:lstStyle/>
                    <a:p>
                      <a:pPr algn="ctr"/>
                      <a:r>
                        <a:rPr lang="en-US" sz="1400">
                          <a:solidFill>
                            <a:srgbClr val="00B050"/>
                          </a:solidFill>
                        </a:rPr>
                        <a:t>4.11</a:t>
                      </a:r>
                      <a:endParaRPr lang="en-CA" sz="1400">
                        <a:solidFill>
                          <a:srgbClr val="00B050"/>
                        </a:solidFill>
                      </a:endParaRPr>
                    </a:p>
                  </a:txBody>
                  <a:tcPr anchor="ctr"/>
                </a:tc>
                <a:extLst>
                  <a:ext uri="{0D108BD9-81ED-4DB2-BD59-A6C34878D82A}">
                    <a16:rowId xmlns:a16="http://schemas.microsoft.com/office/drawing/2014/main" val="1855197339"/>
                  </a:ext>
                </a:extLst>
              </a:tr>
              <a:tr h="394843">
                <a:tc>
                  <a:txBody>
                    <a:bodyPr/>
                    <a:lstStyle/>
                    <a:p>
                      <a:pPr algn="ctr"/>
                      <a:r>
                        <a:rPr lang="en-US" sz="1400"/>
                        <a:t>Slot</a:t>
                      </a:r>
                      <a:endParaRPr lang="en-CA" sz="1400"/>
                    </a:p>
                  </a:txBody>
                  <a:tcPr anchor="ctr"/>
                </a:tc>
                <a:tc>
                  <a:txBody>
                    <a:bodyPr/>
                    <a:lstStyle/>
                    <a:p>
                      <a:pPr algn="ctr"/>
                      <a:r>
                        <a:rPr lang="en-US" sz="1400"/>
                        <a:t>3.57</a:t>
                      </a:r>
                      <a:endParaRPr lang="en-CA" sz="1400"/>
                    </a:p>
                  </a:txBody>
                  <a:tcPr anchor="ctr"/>
                </a:tc>
                <a:extLst>
                  <a:ext uri="{0D108BD9-81ED-4DB2-BD59-A6C34878D82A}">
                    <a16:rowId xmlns:a16="http://schemas.microsoft.com/office/drawing/2014/main" val="1244350127"/>
                  </a:ext>
                </a:extLst>
              </a:tr>
              <a:tr h="394843">
                <a:tc>
                  <a:txBody>
                    <a:bodyPr/>
                    <a:lstStyle/>
                    <a:p>
                      <a:pPr algn="ctr"/>
                      <a:r>
                        <a:rPr lang="en-US" sz="1400"/>
                        <a:t>Right</a:t>
                      </a:r>
                      <a:endParaRPr lang="en-CA" sz="1400"/>
                    </a:p>
                  </a:txBody>
                  <a:tcPr anchor="ctr"/>
                </a:tc>
                <a:tc>
                  <a:txBody>
                    <a:bodyPr/>
                    <a:lstStyle/>
                    <a:p>
                      <a:pPr algn="ctr"/>
                      <a:r>
                        <a:rPr lang="en-US" sz="1400"/>
                        <a:t>3.16</a:t>
                      </a:r>
                      <a:endParaRPr lang="en-CA" sz="1400"/>
                    </a:p>
                  </a:txBody>
                  <a:tcPr anchor="ctr"/>
                </a:tc>
                <a:extLst>
                  <a:ext uri="{0D108BD9-81ED-4DB2-BD59-A6C34878D82A}">
                    <a16:rowId xmlns:a16="http://schemas.microsoft.com/office/drawing/2014/main" val="639253535"/>
                  </a:ext>
                </a:extLst>
              </a:tr>
              <a:tr h="394843">
                <a:tc>
                  <a:txBody>
                    <a:bodyPr/>
                    <a:lstStyle/>
                    <a:p>
                      <a:pPr algn="ctr"/>
                      <a:r>
                        <a:rPr lang="en-US" sz="1400"/>
                        <a:t>Left</a:t>
                      </a:r>
                      <a:endParaRPr lang="en-CA" sz="1400"/>
                    </a:p>
                  </a:txBody>
                  <a:tcPr anchor="ctr"/>
                </a:tc>
                <a:tc>
                  <a:txBody>
                    <a:bodyPr/>
                    <a:lstStyle/>
                    <a:p>
                      <a:pPr algn="ctr"/>
                      <a:r>
                        <a:rPr lang="en-US" sz="1400"/>
                        <a:t>3.14</a:t>
                      </a:r>
                      <a:endParaRPr lang="en-CA" sz="1400"/>
                    </a:p>
                  </a:txBody>
                  <a:tcPr anchor="ctr"/>
                </a:tc>
                <a:extLst>
                  <a:ext uri="{0D108BD9-81ED-4DB2-BD59-A6C34878D82A}">
                    <a16:rowId xmlns:a16="http://schemas.microsoft.com/office/drawing/2014/main" val="3326766571"/>
                  </a:ext>
                </a:extLst>
              </a:tr>
              <a:tr h="394843">
                <a:tc>
                  <a:txBody>
                    <a:bodyPr/>
                    <a:lstStyle/>
                    <a:p>
                      <a:pPr algn="ctr"/>
                      <a:r>
                        <a:rPr lang="en-US" sz="1400">
                          <a:solidFill>
                            <a:srgbClr val="FF0000"/>
                          </a:solidFill>
                        </a:rPr>
                        <a:t>Point</a:t>
                      </a:r>
                      <a:endParaRPr lang="en-CA" sz="1400">
                        <a:solidFill>
                          <a:srgbClr val="FF0000"/>
                        </a:solidFill>
                      </a:endParaRPr>
                    </a:p>
                  </a:txBody>
                  <a:tcPr anchor="ctr"/>
                </a:tc>
                <a:tc>
                  <a:txBody>
                    <a:bodyPr/>
                    <a:lstStyle/>
                    <a:p>
                      <a:pPr algn="ctr"/>
                      <a:r>
                        <a:rPr lang="en-US" sz="1400">
                          <a:solidFill>
                            <a:srgbClr val="FF0000"/>
                          </a:solidFill>
                        </a:rPr>
                        <a:t>1.14</a:t>
                      </a:r>
                      <a:endParaRPr lang="en-CA" sz="1400">
                        <a:solidFill>
                          <a:srgbClr val="FF0000"/>
                        </a:solidFill>
                      </a:endParaRPr>
                    </a:p>
                  </a:txBody>
                  <a:tcPr anchor="ctr"/>
                </a:tc>
                <a:extLst>
                  <a:ext uri="{0D108BD9-81ED-4DB2-BD59-A6C34878D82A}">
                    <a16:rowId xmlns:a16="http://schemas.microsoft.com/office/drawing/2014/main" val="2658405685"/>
                  </a:ext>
                </a:extLst>
              </a:tr>
            </a:tbl>
          </a:graphicData>
        </a:graphic>
      </p:graphicFrame>
    </p:spTree>
    <p:extLst>
      <p:ext uri="{BB962C8B-B14F-4D97-AF65-F5344CB8AC3E}">
        <p14:creationId xmlns:p14="http://schemas.microsoft.com/office/powerpoint/2010/main" val="121531472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9B24F-E5C3-5237-7835-1584BCA98672}"/>
              </a:ext>
            </a:extLst>
          </p:cNvPr>
          <p:cNvSpPr>
            <a:spLocks noGrp="1"/>
          </p:cNvSpPr>
          <p:nvPr>
            <p:ph type="title"/>
          </p:nvPr>
        </p:nvSpPr>
        <p:spPr/>
        <p:txBody>
          <a:bodyPr/>
          <a:lstStyle/>
          <a:p>
            <a:r>
              <a:rPr lang="en-US"/>
              <a:t>Role-Specific Player Ability</a:t>
            </a:r>
            <a:endParaRPr lang="en-CA"/>
          </a:p>
        </p:txBody>
      </p:sp>
      <p:sp>
        <p:nvSpPr>
          <p:cNvPr id="4" name="Slide Number Placeholder 3">
            <a:extLst>
              <a:ext uri="{FF2B5EF4-FFF2-40B4-BE49-F238E27FC236}">
                <a16:creationId xmlns:a16="http://schemas.microsoft.com/office/drawing/2014/main" id="{5D802828-16C3-18F4-1382-B4099D738F98}"/>
              </a:ext>
            </a:extLst>
          </p:cNvPr>
          <p:cNvSpPr>
            <a:spLocks noGrp="1"/>
          </p:cNvSpPr>
          <p:nvPr>
            <p:ph type="sldNum" sz="quarter" idx="12"/>
          </p:nvPr>
        </p:nvSpPr>
        <p:spPr/>
        <p:txBody>
          <a:bodyPr/>
          <a:lstStyle/>
          <a:p>
            <a:fld id="{6BB0BC0E-7CB7-4E31-B50F-616A789ABB27}" type="slidenum">
              <a:rPr lang="en-CA" smtClean="0"/>
              <a:t>45</a:t>
            </a:fld>
            <a:endParaRPr lang="en-CA"/>
          </a:p>
        </p:txBody>
      </p:sp>
      <p:sp>
        <p:nvSpPr>
          <p:cNvPr id="20" name="Rectangle 19">
            <a:extLst>
              <a:ext uri="{FF2B5EF4-FFF2-40B4-BE49-F238E27FC236}">
                <a16:creationId xmlns:a16="http://schemas.microsoft.com/office/drawing/2014/main" id="{9BDBE6D1-9DA5-DB18-4F31-9926B3D86E12}"/>
              </a:ext>
            </a:extLst>
          </p:cNvPr>
          <p:cNvSpPr/>
          <p:nvPr/>
        </p:nvSpPr>
        <p:spPr>
          <a:xfrm>
            <a:off x="838200" y="2061000"/>
            <a:ext cx="179400" cy="136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Text Placeholder 6">
            <a:extLst>
              <a:ext uri="{FF2B5EF4-FFF2-40B4-BE49-F238E27FC236}">
                <a16:creationId xmlns:a16="http://schemas.microsoft.com/office/drawing/2014/main" id="{63C5891E-14F1-D1A0-6D8D-C9079AAB160A}"/>
              </a:ext>
            </a:extLst>
          </p:cNvPr>
          <p:cNvSpPr>
            <a:spLocks noGrp="1"/>
          </p:cNvSpPr>
          <p:nvPr>
            <p:ph type="body" sz="quarter" idx="13"/>
          </p:nvPr>
        </p:nvSpPr>
        <p:spPr/>
        <p:txBody>
          <a:bodyPr/>
          <a:lstStyle/>
          <a:p>
            <a:r>
              <a:rPr lang="en-US"/>
              <a:t>Histogram of target variable</a:t>
            </a:r>
            <a:endParaRPr lang="en-CA"/>
          </a:p>
        </p:txBody>
      </p:sp>
      <p:pic>
        <p:nvPicPr>
          <p:cNvPr id="11" name="Content Placeholder 10" descr="Chart&#10;&#10;Description automatically generated">
            <a:extLst>
              <a:ext uri="{FF2B5EF4-FFF2-40B4-BE49-F238E27FC236}">
                <a16:creationId xmlns:a16="http://schemas.microsoft.com/office/drawing/2014/main" id="{4677A5CB-3572-C188-4F99-05B5F0CC994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3612" y="1484632"/>
            <a:ext cx="6152638" cy="4138265"/>
          </a:xfrm>
        </p:spPr>
      </p:pic>
    </p:spTree>
    <p:extLst>
      <p:ext uri="{BB962C8B-B14F-4D97-AF65-F5344CB8AC3E}">
        <p14:creationId xmlns:p14="http://schemas.microsoft.com/office/powerpoint/2010/main" val="220101085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7196-2991-A787-2466-39BC15451552}"/>
              </a:ext>
            </a:extLst>
          </p:cNvPr>
          <p:cNvSpPr>
            <a:spLocks noGrp="1"/>
          </p:cNvSpPr>
          <p:nvPr>
            <p:ph type="title"/>
          </p:nvPr>
        </p:nvSpPr>
        <p:spPr/>
        <p:txBody>
          <a:bodyPr/>
          <a:lstStyle/>
          <a:p>
            <a:r>
              <a:rPr lang="en-US"/>
              <a:t>Regression Model for Role-Specific Impact</a:t>
            </a:r>
            <a:endParaRPr lang="en-CA"/>
          </a:p>
        </p:txBody>
      </p:sp>
      <p:sp>
        <p:nvSpPr>
          <p:cNvPr id="4" name="Slide Number Placeholder 3">
            <a:extLst>
              <a:ext uri="{FF2B5EF4-FFF2-40B4-BE49-F238E27FC236}">
                <a16:creationId xmlns:a16="http://schemas.microsoft.com/office/drawing/2014/main" id="{FD423DF2-7FE7-1369-1785-1CE884CA0189}"/>
              </a:ext>
            </a:extLst>
          </p:cNvPr>
          <p:cNvSpPr>
            <a:spLocks noGrp="1"/>
          </p:cNvSpPr>
          <p:nvPr>
            <p:ph type="sldNum" sz="quarter" idx="12"/>
          </p:nvPr>
        </p:nvSpPr>
        <p:spPr/>
        <p:txBody>
          <a:bodyPr/>
          <a:lstStyle/>
          <a:p>
            <a:fld id="{6BB0BC0E-7CB7-4E31-B50F-616A789ABB27}" type="slidenum">
              <a:rPr lang="en-CA" smtClean="0"/>
              <a:t>46</a:t>
            </a:fld>
            <a:endParaRPr lang="en-CA"/>
          </a:p>
        </p:txBody>
      </p:sp>
      <p:sp>
        <p:nvSpPr>
          <p:cNvPr id="5" name="Text Placeholder 4">
            <a:extLst>
              <a:ext uri="{FF2B5EF4-FFF2-40B4-BE49-F238E27FC236}">
                <a16:creationId xmlns:a16="http://schemas.microsoft.com/office/drawing/2014/main" id="{0A0A9DF4-36D3-918A-F576-89F4EDF23C9F}"/>
              </a:ext>
            </a:extLst>
          </p:cNvPr>
          <p:cNvSpPr>
            <a:spLocks noGrp="1"/>
          </p:cNvSpPr>
          <p:nvPr>
            <p:ph type="body" sz="quarter" idx="13"/>
          </p:nvPr>
        </p:nvSpPr>
        <p:spPr/>
        <p:txBody>
          <a:bodyPr/>
          <a:lstStyle/>
          <a:p>
            <a:r>
              <a:rPr lang="en-US"/>
              <a:t>Results</a:t>
            </a:r>
            <a:endParaRPr lang="en-CA"/>
          </a:p>
        </p:txBody>
      </p:sp>
      <p:pic>
        <p:nvPicPr>
          <p:cNvPr id="7" name="Picture 6" descr="A picture containing diagram&#10;&#10;Description automatically generated">
            <a:extLst>
              <a:ext uri="{FF2B5EF4-FFF2-40B4-BE49-F238E27FC236}">
                <a16:creationId xmlns:a16="http://schemas.microsoft.com/office/drawing/2014/main" id="{316470F7-5DFC-BECA-C8D9-5B00D20F1FB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97529" y="1624725"/>
            <a:ext cx="6596942" cy="4732814"/>
          </a:xfrm>
          <a:prstGeom prst="rect">
            <a:avLst/>
          </a:prstGeom>
        </p:spPr>
      </p:pic>
    </p:spTree>
    <p:extLst>
      <p:ext uri="{BB962C8B-B14F-4D97-AF65-F5344CB8AC3E}">
        <p14:creationId xmlns:p14="http://schemas.microsoft.com/office/powerpoint/2010/main" val="28348123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277196-2991-A787-2466-39BC15451552}"/>
              </a:ext>
            </a:extLst>
          </p:cNvPr>
          <p:cNvSpPr>
            <a:spLocks noGrp="1"/>
          </p:cNvSpPr>
          <p:nvPr>
            <p:ph type="title"/>
          </p:nvPr>
        </p:nvSpPr>
        <p:spPr/>
        <p:txBody>
          <a:bodyPr/>
          <a:lstStyle/>
          <a:p>
            <a:r>
              <a:rPr lang="en-US"/>
              <a:t>Regression Model for Role-Specific Impact</a:t>
            </a:r>
            <a:endParaRPr lang="en-CA"/>
          </a:p>
        </p:txBody>
      </p:sp>
      <p:sp>
        <p:nvSpPr>
          <p:cNvPr id="4" name="Slide Number Placeholder 3">
            <a:extLst>
              <a:ext uri="{FF2B5EF4-FFF2-40B4-BE49-F238E27FC236}">
                <a16:creationId xmlns:a16="http://schemas.microsoft.com/office/drawing/2014/main" id="{FD423DF2-7FE7-1369-1785-1CE884CA0189}"/>
              </a:ext>
            </a:extLst>
          </p:cNvPr>
          <p:cNvSpPr>
            <a:spLocks noGrp="1"/>
          </p:cNvSpPr>
          <p:nvPr>
            <p:ph type="sldNum" sz="quarter" idx="12"/>
          </p:nvPr>
        </p:nvSpPr>
        <p:spPr/>
        <p:txBody>
          <a:bodyPr/>
          <a:lstStyle/>
          <a:p>
            <a:fld id="{6BB0BC0E-7CB7-4E31-B50F-616A789ABB27}" type="slidenum">
              <a:rPr lang="en-CA" smtClean="0"/>
              <a:t>47</a:t>
            </a:fld>
            <a:endParaRPr lang="en-CA"/>
          </a:p>
        </p:txBody>
      </p:sp>
      <p:sp>
        <p:nvSpPr>
          <p:cNvPr id="5" name="Text Placeholder 4">
            <a:extLst>
              <a:ext uri="{FF2B5EF4-FFF2-40B4-BE49-F238E27FC236}">
                <a16:creationId xmlns:a16="http://schemas.microsoft.com/office/drawing/2014/main" id="{0A0A9DF4-36D3-918A-F576-89F4EDF23C9F}"/>
              </a:ext>
            </a:extLst>
          </p:cNvPr>
          <p:cNvSpPr>
            <a:spLocks noGrp="1"/>
          </p:cNvSpPr>
          <p:nvPr>
            <p:ph type="body" sz="quarter" idx="13"/>
          </p:nvPr>
        </p:nvSpPr>
        <p:spPr/>
        <p:txBody>
          <a:bodyPr/>
          <a:lstStyle/>
          <a:p>
            <a:r>
              <a:rPr lang="en-US"/>
              <a:t>Results</a:t>
            </a:r>
            <a:endParaRPr lang="en-CA"/>
          </a:p>
        </p:txBody>
      </p:sp>
      <p:pic>
        <p:nvPicPr>
          <p:cNvPr id="8" name="Picture 7" descr="Diagram, schematic&#10;&#10;Description automatically generated">
            <a:extLst>
              <a:ext uri="{FF2B5EF4-FFF2-40B4-BE49-F238E27FC236}">
                <a16:creationId xmlns:a16="http://schemas.microsoft.com/office/drawing/2014/main" id="{B5BEDEE1-5E94-3370-1577-185CD02BE87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126" y="1664803"/>
            <a:ext cx="5470956" cy="3852429"/>
          </a:xfrm>
          <a:prstGeom prst="rect">
            <a:avLst/>
          </a:prstGeom>
        </p:spPr>
      </p:pic>
      <p:pic>
        <p:nvPicPr>
          <p:cNvPr id="10" name="Picture 9" descr="A picture containing chart&#10;&#10;Description automatically generated">
            <a:extLst>
              <a:ext uri="{FF2B5EF4-FFF2-40B4-BE49-F238E27FC236}">
                <a16:creationId xmlns:a16="http://schemas.microsoft.com/office/drawing/2014/main" id="{6E1600AB-FCBF-E503-ED54-096399064B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873" y="1664804"/>
            <a:ext cx="5369795" cy="3852428"/>
          </a:xfrm>
          <a:prstGeom prst="rect">
            <a:avLst/>
          </a:prstGeom>
        </p:spPr>
      </p:pic>
    </p:spTree>
    <p:extLst>
      <p:ext uri="{BB962C8B-B14F-4D97-AF65-F5344CB8AC3E}">
        <p14:creationId xmlns:p14="http://schemas.microsoft.com/office/powerpoint/2010/main" val="1527526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4E605-7C73-6B65-C95C-2ED19A310D75}"/>
              </a:ext>
            </a:extLst>
          </p:cNvPr>
          <p:cNvSpPr>
            <a:spLocks noGrp="1"/>
          </p:cNvSpPr>
          <p:nvPr>
            <p:ph type="title"/>
          </p:nvPr>
        </p:nvSpPr>
        <p:spPr/>
        <p:txBody>
          <a:bodyPr>
            <a:normAutofit/>
          </a:bodyPr>
          <a:lstStyle/>
          <a:p>
            <a:r>
              <a:rPr lang="en-US"/>
              <a:t>Research Objective</a:t>
            </a:r>
            <a:endParaRPr lang="en-CA"/>
          </a:p>
        </p:txBody>
      </p:sp>
      <p:sp>
        <p:nvSpPr>
          <p:cNvPr id="3" name="Content Placeholder 2">
            <a:extLst>
              <a:ext uri="{FF2B5EF4-FFF2-40B4-BE49-F238E27FC236}">
                <a16:creationId xmlns:a16="http://schemas.microsoft.com/office/drawing/2014/main" id="{55C42A03-A2D1-D0EC-BA54-9151CF5A79D7}"/>
              </a:ext>
            </a:extLst>
          </p:cNvPr>
          <p:cNvSpPr>
            <a:spLocks noGrp="1"/>
          </p:cNvSpPr>
          <p:nvPr>
            <p:ph idx="1"/>
          </p:nvPr>
        </p:nvSpPr>
        <p:spPr>
          <a:xfrm>
            <a:off x="515380" y="2456892"/>
            <a:ext cx="4952666" cy="3764828"/>
          </a:xfrm>
        </p:spPr>
        <p:txBody>
          <a:bodyPr>
            <a:normAutofit/>
          </a:bodyPr>
          <a:lstStyle/>
          <a:p>
            <a:pPr marL="0" indent="0">
              <a:buNone/>
            </a:pPr>
            <a:r>
              <a:rPr lang="en-US"/>
              <a:t>Leverage player tracking data to</a:t>
            </a:r>
          </a:p>
          <a:p>
            <a:r>
              <a:rPr lang="en-US"/>
              <a:t>improve upon methods that use events to identify patterns in offensive player positioning, and</a:t>
            </a:r>
          </a:p>
          <a:p>
            <a:r>
              <a:rPr lang="en-US"/>
              <a:t>investigate the positioning of defensive players.</a:t>
            </a:r>
          </a:p>
        </p:txBody>
      </p:sp>
      <p:sp>
        <p:nvSpPr>
          <p:cNvPr id="4" name="Slide Number Placeholder 3">
            <a:extLst>
              <a:ext uri="{FF2B5EF4-FFF2-40B4-BE49-F238E27FC236}">
                <a16:creationId xmlns:a16="http://schemas.microsoft.com/office/drawing/2014/main" id="{B831487D-9184-7162-54D1-01C2E5642815}"/>
              </a:ext>
            </a:extLst>
          </p:cNvPr>
          <p:cNvSpPr>
            <a:spLocks noGrp="1"/>
          </p:cNvSpPr>
          <p:nvPr>
            <p:ph type="sldNum" sz="quarter" idx="12"/>
          </p:nvPr>
        </p:nvSpPr>
        <p:spPr/>
        <p:txBody>
          <a:bodyPr/>
          <a:lstStyle/>
          <a:p>
            <a:fld id="{6BB0BC0E-7CB7-4E31-B50F-616A789ABB27}" type="slidenum">
              <a:rPr lang="en-CA" smtClean="0"/>
              <a:t>5</a:t>
            </a:fld>
            <a:endParaRPr lang="en-CA"/>
          </a:p>
        </p:txBody>
      </p:sp>
      <p:sp>
        <p:nvSpPr>
          <p:cNvPr id="6" name="TextBox 5">
            <a:extLst>
              <a:ext uri="{FF2B5EF4-FFF2-40B4-BE49-F238E27FC236}">
                <a16:creationId xmlns:a16="http://schemas.microsoft.com/office/drawing/2014/main" id="{E83359A2-2773-F2A9-14C6-D805F9409845}"/>
              </a:ext>
            </a:extLst>
          </p:cNvPr>
          <p:cNvSpPr txBox="1"/>
          <p:nvPr/>
        </p:nvSpPr>
        <p:spPr>
          <a:xfrm>
            <a:off x="0" y="1376772"/>
            <a:ext cx="9948428" cy="983134"/>
          </a:xfrm>
          <a:prstGeom prst="rect">
            <a:avLst/>
          </a:prstGeom>
          <a:solidFill>
            <a:schemeClr val="bg2"/>
          </a:solidFill>
          <a:ln>
            <a:solidFill>
              <a:schemeClr val="bg2"/>
            </a:solidFill>
          </a:ln>
        </p:spPr>
        <p:txBody>
          <a:bodyPr vert="horz" wrap="square" lIns="91440" tIns="45720" rIns="91440" bIns="45720" rtlCol="0" anchor="ctr">
            <a:normAutofit/>
          </a:bodyPr>
          <a:lstStyle/>
          <a:p>
            <a:pPr algn="l"/>
            <a:r>
              <a:rPr lang="en-US" sz="2400" b="1">
                <a:latin typeface="Microsoft YaHei UI Light" panose="020B0502040204020203" pitchFamily="34" charset="-122"/>
                <a:ea typeface="Microsoft YaHei UI Light" panose="020B0502040204020203" pitchFamily="34" charset="-122"/>
              </a:rPr>
              <a:t>Specific Objective: </a:t>
            </a:r>
            <a:r>
              <a:rPr lang="en-US" sz="2400">
                <a:latin typeface="Microsoft YaHei UI Light" panose="020B0502040204020203" pitchFamily="34" charset="-122"/>
                <a:ea typeface="Microsoft YaHei UI Light" panose="020B0502040204020203" pitchFamily="34" charset="-122"/>
              </a:rPr>
              <a:t>Develop a framework for identifying patterns in player positioning on special teams.</a:t>
            </a:r>
            <a:endParaRPr lang="en-CA" sz="2400" b="1">
              <a:latin typeface="Microsoft YaHei UI Light" panose="020B0502040204020203" pitchFamily="34" charset="-122"/>
              <a:ea typeface="Microsoft YaHei UI Light" panose="020B0502040204020203" pitchFamily="34" charset="-122"/>
            </a:endParaRPr>
          </a:p>
        </p:txBody>
      </p:sp>
      <p:grpSp>
        <p:nvGrpSpPr>
          <p:cNvPr id="22" name="Group 21">
            <a:extLst>
              <a:ext uri="{FF2B5EF4-FFF2-40B4-BE49-F238E27FC236}">
                <a16:creationId xmlns:a16="http://schemas.microsoft.com/office/drawing/2014/main" id="{24DF37C5-322C-6667-9C7A-1F9F9D8C9742}"/>
              </a:ext>
            </a:extLst>
          </p:cNvPr>
          <p:cNvGrpSpPr/>
          <p:nvPr/>
        </p:nvGrpSpPr>
        <p:grpSpPr>
          <a:xfrm>
            <a:off x="5987988" y="3933056"/>
            <a:ext cx="5688632" cy="1939690"/>
            <a:chOff x="155340" y="1520788"/>
            <a:chExt cx="11881320" cy="4307467"/>
          </a:xfrm>
        </p:grpSpPr>
        <p:pic>
          <p:nvPicPr>
            <p:cNvPr id="5" name="Content Placeholder 10" descr="A picture containing text, ice hockey, rink, skiing&#10;&#10;Description automatically generated">
              <a:extLst>
                <a:ext uri="{FF2B5EF4-FFF2-40B4-BE49-F238E27FC236}">
                  <a16:creationId xmlns:a16="http://schemas.microsoft.com/office/drawing/2014/main" id="{19542CFA-DE6B-666D-1C4E-0EBFCA2B32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141" y="1520788"/>
              <a:ext cx="7657718" cy="4307467"/>
            </a:xfrm>
            <a:prstGeom prst="rect">
              <a:avLst/>
            </a:prstGeom>
          </p:spPr>
        </p:pic>
        <p:sp>
          <p:nvSpPr>
            <p:cNvPr id="7" name="TextBox 6">
              <a:extLst>
                <a:ext uri="{FF2B5EF4-FFF2-40B4-BE49-F238E27FC236}">
                  <a16:creationId xmlns:a16="http://schemas.microsoft.com/office/drawing/2014/main" id="{71D5571D-42C3-1220-C452-33D87B34B334}"/>
                </a:ext>
              </a:extLst>
            </p:cNvPr>
            <p:cNvSpPr txBox="1"/>
            <p:nvPr/>
          </p:nvSpPr>
          <p:spPr>
            <a:xfrm>
              <a:off x="10299300" y="3684837"/>
              <a:ext cx="1737360" cy="504056"/>
            </a:xfrm>
            <a:prstGeom prst="roundRect">
              <a:avLst/>
            </a:prstGeom>
            <a:ln w="38100">
              <a:solidFill>
                <a:srgbClr val="FFC000"/>
              </a:solidFill>
            </a:ln>
          </p:spPr>
          <p:txBody>
            <a:bodyPr vert="horz" wrap="square" lIns="91440" tIns="45720" rIns="91440" bIns="45720" rtlCol="0" anchor="ctr">
              <a:normAutofit fontScale="25000" lnSpcReduction="20000"/>
            </a:bodyPr>
            <a:lstStyle/>
            <a:p>
              <a:pPr algn="ctr"/>
              <a:r>
                <a:rPr lang="en-US" sz="5600">
                  <a:latin typeface="Microsoft YaHei UI Light" panose="020B0502040204020203" pitchFamily="34" charset="-122"/>
                  <a:ea typeface="Microsoft YaHei UI Light" panose="020B0502040204020203" pitchFamily="34" charset="-122"/>
                </a:rPr>
                <a:t>Point</a:t>
              </a:r>
              <a:endParaRPr lang="en-CA" sz="2400">
                <a:latin typeface="Microsoft YaHei UI Light" panose="020B0502040204020203" pitchFamily="34" charset="-122"/>
                <a:ea typeface="Microsoft YaHei UI Light" panose="020B0502040204020203" pitchFamily="34" charset="-122"/>
              </a:endParaRPr>
            </a:p>
          </p:txBody>
        </p:sp>
        <p:sp>
          <p:nvSpPr>
            <p:cNvPr id="8" name="TextBox 7">
              <a:extLst>
                <a:ext uri="{FF2B5EF4-FFF2-40B4-BE49-F238E27FC236}">
                  <a16:creationId xmlns:a16="http://schemas.microsoft.com/office/drawing/2014/main" id="{38485719-8AD4-6055-236B-FF7A72734636}"/>
                </a:ext>
              </a:extLst>
            </p:cNvPr>
            <p:cNvSpPr txBox="1"/>
            <p:nvPr/>
          </p:nvSpPr>
          <p:spPr>
            <a:xfrm>
              <a:off x="155340" y="5054341"/>
              <a:ext cx="1737360" cy="504056"/>
            </a:xfrm>
            <a:prstGeom prst="roundRect">
              <a:avLst/>
            </a:prstGeom>
            <a:ln w="38100">
              <a:solidFill>
                <a:srgbClr val="0070C0"/>
              </a:solidFill>
            </a:ln>
          </p:spPr>
          <p:txBody>
            <a:bodyPr vert="horz" wrap="square" lIns="91440" tIns="45720" rIns="91440" bIns="45720" rtlCol="0" anchor="ctr">
              <a:normAutofit fontScale="25000" lnSpcReduction="20000"/>
            </a:bodyPr>
            <a:lstStyle/>
            <a:p>
              <a:pPr algn="ctr"/>
              <a:r>
                <a:rPr lang="en-US" sz="4800">
                  <a:latin typeface="Microsoft YaHei UI Light" panose="020B0502040204020203" pitchFamily="34" charset="-122"/>
                  <a:ea typeface="Microsoft YaHei UI Light" panose="020B0502040204020203" pitchFamily="34" charset="-122"/>
                </a:rPr>
                <a:t>Left</a:t>
              </a:r>
              <a:endParaRPr lang="en-CA" sz="2400">
                <a:latin typeface="Microsoft YaHei UI Light" panose="020B0502040204020203" pitchFamily="34" charset="-122"/>
                <a:ea typeface="Microsoft YaHei UI Light" panose="020B0502040204020203" pitchFamily="34" charset="-122"/>
              </a:endParaRPr>
            </a:p>
          </p:txBody>
        </p:sp>
        <p:sp>
          <p:nvSpPr>
            <p:cNvPr id="9" name="TextBox 8">
              <a:extLst>
                <a:ext uri="{FF2B5EF4-FFF2-40B4-BE49-F238E27FC236}">
                  <a16:creationId xmlns:a16="http://schemas.microsoft.com/office/drawing/2014/main" id="{052F792A-27AA-80D7-831A-E10488D5139E}"/>
                </a:ext>
              </a:extLst>
            </p:cNvPr>
            <p:cNvSpPr txBox="1"/>
            <p:nvPr/>
          </p:nvSpPr>
          <p:spPr>
            <a:xfrm>
              <a:off x="155340" y="4314629"/>
              <a:ext cx="1737360" cy="504056"/>
            </a:xfrm>
            <a:prstGeom prst="roundRect">
              <a:avLst/>
            </a:prstGeom>
            <a:ln w="38100">
              <a:solidFill>
                <a:srgbClr val="00B050"/>
              </a:solidFill>
            </a:ln>
          </p:spPr>
          <p:txBody>
            <a:bodyPr vert="horz" wrap="square" lIns="91440" tIns="45720" rIns="91440" bIns="45720" rtlCol="0" anchor="ctr">
              <a:normAutofit fontScale="25000" lnSpcReduction="20000"/>
            </a:bodyPr>
            <a:lstStyle/>
            <a:p>
              <a:pPr algn="ctr"/>
              <a:r>
                <a:rPr lang="en-US" sz="4800">
                  <a:latin typeface="Microsoft YaHei UI Light" panose="020B0502040204020203" pitchFamily="34" charset="-122"/>
                  <a:ea typeface="Microsoft YaHei UI Light" panose="020B0502040204020203" pitchFamily="34" charset="-122"/>
                </a:rPr>
                <a:t>Slot</a:t>
              </a:r>
              <a:endParaRPr lang="en-CA" sz="2400">
                <a:latin typeface="Microsoft YaHei UI Light" panose="020B0502040204020203" pitchFamily="34" charset="-122"/>
                <a:ea typeface="Microsoft YaHei UI Light" panose="020B0502040204020203" pitchFamily="34" charset="-122"/>
              </a:endParaRPr>
            </a:p>
          </p:txBody>
        </p:sp>
        <p:sp>
          <p:nvSpPr>
            <p:cNvPr id="10" name="TextBox 9">
              <a:extLst>
                <a:ext uri="{FF2B5EF4-FFF2-40B4-BE49-F238E27FC236}">
                  <a16:creationId xmlns:a16="http://schemas.microsoft.com/office/drawing/2014/main" id="{5FFEC4FA-C8B2-7805-4ECB-5272B9FC47B9}"/>
                </a:ext>
              </a:extLst>
            </p:cNvPr>
            <p:cNvSpPr txBox="1"/>
            <p:nvPr/>
          </p:nvSpPr>
          <p:spPr>
            <a:xfrm>
              <a:off x="155340" y="2791973"/>
              <a:ext cx="1737360" cy="504056"/>
            </a:xfrm>
            <a:prstGeom prst="roundRect">
              <a:avLst/>
            </a:prstGeom>
            <a:ln w="38100">
              <a:solidFill>
                <a:srgbClr val="FF0000"/>
              </a:solidFill>
            </a:ln>
          </p:spPr>
          <p:txBody>
            <a:bodyPr vert="horz" wrap="square" lIns="91440" tIns="45720" rIns="91440" bIns="45720" rtlCol="0" anchor="ctr">
              <a:noAutofit/>
            </a:bodyPr>
            <a:lstStyle/>
            <a:p>
              <a:pPr algn="ctr"/>
              <a:r>
                <a:rPr lang="en-US" sz="1100">
                  <a:latin typeface="Microsoft YaHei UI Light" panose="020B0502040204020203" pitchFamily="34" charset="-122"/>
                  <a:ea typeface="Microsoft YaHei UI Light" panose="020B0502040204020203" pitchFamily="34" charset="-122"/>
                </a:rPr>
                <a:t>Net Front</a:t>
              </a:r>
              <a:endParaRPr lang="en-CA" sz="1100">
                <a:latin typeface="Microsoft YaHei UI Light" panose="020B0502040204020203" pitchFamily="34" charset="-122"/>
                <a:ea typeface="Microsoft YaHei UI Light" panose="020B0502040204020203" pitchFamily="34" charset="-122"/>
              </a:endParaRPr>
            </a:p>
          </p:txBody>
        </p:sp>
        <p:sp>
          <p:nvSpPr>
            <p:cNvPr id="11" name="Rectangle: Rounded Corners 10">
              <a:extLst>
                <a:ext uri="{FF2B5EF4-FFF2-40B4-BE49-F238E27FC236}">
                  <a16:creationId xmlns:a16="http://schemas.microsoft.com/office/drawing/2014/main" id="{427911D0-E095-6972-AD7F-D018795F7EB2}"/>
                </a:ext>
              </a:extLst>
            </p:cNvPr>
            <p:cNvSpPr/>
            <p:nvPr/>
          </p:nvSpPr>
          <p:spPr>
            <a:xfrm>
              <a:off x="2889255" y="2990667"/>
              <a:ext cx="542449" cy="811164"/>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Rectangle: Rounded Corners 11">
              <a:extLst>
                <a:ext uri="{FF2B5EF4-FFF2-40B4-BE49-F238E27FC236}">
                  <a16:creationId xmlns:a16="http://schemas.microsoft.com/office/drawing/2014/main" id="{85983346-0605-73BE-4F10-408B8A8C3635}"/>
                </a:ext>
              </a:extLst>
            </p:cNvPr>
            <p:cNvSpPr/>
            <p:nvPr/>
          </p:nvSpPr>
          <p:spPr>
            <a:xfrm>
              <a:off x="4123980" y="3072769"/>
              <a:ext cx="542449" cy="811164"/>
            </a:xfrm>
            <a:prstGeom prst="round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Rectangle: Rounded Corners 12">
              <a:extLst>
                <a:ext uri="{FF2B5EF4-FFF2-40B4-BE49-F238E27FC236}">
                  <a16:creationId xmlns:a16="http://schemas.microsoft.com/office/drawing/2014/main" id="{EC9A6C5F-C3EA-B0C2-E9EA-C4BAF215C3D2}"/>
                </a:ext>
              </a:extLst>
            </p:cNvPr>
            <p:cNvSpPr/>
            <p:nvPr/>
          </p:nvSpPr>
          <p:spPr>
            <a:xfrm>
              <a:off x="3757437" y="4194621"/>
              <a:ext cx="824005" cy="997126"/>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Rounded Corners 13">
              <a:extLst>
                <a:ext uri="{FF2B5EF4-FFF2-40B4-BE49-F238E27FC236}">
                  <a16:creationId xmlns:a16="http://schemas.microsoft.com/office/drawing/2014/main" id="{D5B20229-2DE9-C5B8-CFCE-93048B19311E}"/>
                </a:ext>
              </a:extLst>
            </p:cNvPr>
            <p:cNvSpPr/>
            <p:nvPr/>
          </p:nvSpPr>
          <p:spPr>
            <a:xfrm>
              <a:off x="8937489" y="3821558"/>
              <a:ext cx="824005" cy="997127"/>
            </a:xfrm>
            <a:prstGeom prst="round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Rounded Corners 14">
              <a:extLst>
                <a:ext uri="{FF2B5EF4-FFF2-40B4-BE49-F238E27FC236}">
                  <a16:creationId xmlns:a16="http://schemas.microsoft.com/office/drawing/2014/main" id="{0E5F65D7-182A-1908-4291-1CF6FB74C1DE}"/>
                </a:ext>
              </a:extLst>
            </p:cNvPr>
            <p:cNvSpPr/>
            <p:nvPr/>
          </p:nvSpPr>
          <p:spPr>
            <a:xfrm>
              <a:off x="7608168" y="2542708"/>
              <a:ext cx="542449" cy="889650"/>
            </a:xfrm>
            <a:prstGeom prst="roundRect">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6" name="Straight Connector 15">
              <a:extLst>
                <a:ext uri="{FF2B5EF4-FFF2-40B4-BE49-F238E27FC236}">
                  <a16:creationId xmlns:a16="http://schemas.microsoft.com/office/drawing/2014/main" id="{E5B7FF98-4825-13E4-7543-9EDB7273FC19}"/>
                </a:ext>
              </a:extLst>
            </p:cNvPr>
            <p:cNvCxnSpPr>
              <a:cxnSpLocks/>
              <a:stCxn id="11" idx="1"/>
              <a:endCxn id="10" idx="3"/>
            </p:cNvCxnSpPr>
            <p:nvPr/>
          </p:nvCxnSpPr>
          <p:spPr>
            <a:xfrm flipH="1" flipV="1">
              <a:off x="1892700" y="3044001"/>
              <a:ext cx="996555" cy="352248"/>
            </a:xfrm>
            <a:prstGeom prst="line">
              <a:avLst/>
            </a:prstGeom>
            <a:ln w="38100">
              <a:solidFill>
                <a:srgbClr val="FF0000"/>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0DFC8AA-1FAF-CA0B-EF6C-6FF0EB89E509}"/>
                </a:ext>
              </a:extLst>
            </p:cNvPr>
            <p:cNvCxnSpPr>
              <a:cxnSpLocks/>
              <a:stCxn id="9" idx="3"/>
              <a:endCxn id="12" idx="1"/>
            </p:cNvCxnSpPr>
            <p:nvPr/>
          </p:nvCxnSpPr>
          <p:spPr>
            <a:xfrm flipV="1">
              <a:off x="1892700" y="3478351"/>
              <a:ext cx="2231280" cy="1088306"/>
            </a:xfrm>
            <a:prstGeom prst="line">
              <a:avLst/>
            </a:prstGeom>
            <a:ln w="38100">
              <a:solidFill>
                <a:srgbClr val="00B050"/>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1D952CFA-17CC-A08A-000B-BC336ACDCC1E}"/>
                </a:ext>
              </a:extLst>
            </p:cNvPr>
            <p:cNvCxnSpPr>
              <a:cxnSpLocks/>
              <a:stCxn id="8" idx="3"/>
              <a:endCxn id="13" idx="1"/>
            </p:cNvCxnSpPr>
            <p:nvPr/>
          </p:nvCxnSpPr>
          <p:spPr>
            <a:xfrm flipV="1">
              <a:off x="1892700" y="4693184"/>
              <a:ext cx="1864737" cy="613185"/>
            </a:xfrm>
            <a:prstGeom prst="line">
              <a:avLst/>
            </a:prstGeom>
            <a:ln w="38100">
              <a:solidFill>
                <a:srgbClr val="0070C0"/>
              </a:solidFill>
            </a:ln>
          </p:spPr>
          <p:style>
            <a:lnRef idx="1">
              <a:schemeClr val="dk1"/>
            </a:lnRef>
            <a:fillRef idx="0">
              <a:schemeClr val="dk1"/>
            </a:fillRef>
            <a:effectRef idx="0">
              <a:schemeClr val="dk1"/>
            </a:effectRef>
            <a:fontRef idx="minor">
              <a:schemeClr val="tx1"/>
            </a:fontRef>
          </p:style>
        </p:cxnSp>
        <p:cxnSp>
          <p:nvCxnSpPr>
            <p:cNvPr id="19" name="Straight Connector 18">
              <a:extLst>
                <a:ext uri="{FF2B5EF4-FFF2-40B4-BE49-F238E27FC236}">
                  <a16:creationId xmlns:a16="http://schemas.microsoft.com/office/drawing/2014/main" id="{20EE007B-470B-EACC-9A1C-8A42D351BD63}"/>
                </a:ext>
              </a:extLst>
            </p:cNvPr>
            <p:cNvCxnSpPr>
              <a:cxnSpLocks/>
              <a:stCxn id="14" idx="3"/>
              <a:endCxn id="7" idx="1"/>
            </p:cNvCxnSpPr>
            <p:nvPr/>
          </p:nvCxnSpPr>
          <p:spPr>
            <a:xfrm flipV="1">
              <a:off x="9761494" y="3936865"/>
              <a:ext cx="537806" cy="383257"/>
            </a:xfrm>
            <a:prstGeom prst="line">
              <a:avLst/>
            </a:prstGeom>
            <a:ln w="38100">
              <a:solidFill>
                <a:srgbClr val="FFC000"/>
              </a:solidFill>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A93A5552-98D3-9560-711D-3398295CC787}"/>
                </a:ext>
              </a:extLst>
            </p:cNvPr>
            <p:cNvSpPr txBox="1"/>
            <p:nvPr/>
          </p:nvSpPr>
          <p:spPr>
            <a:xfrm>
              <a:off x="10299300" y="2568713"/>
              <a:ext cx="1737360" cy="504056"/>
            </a:xfrm>
            <a:prstGeom prst="roundRect">
              <a:avLst/>
            </a:prstGeom>
            <a:ln w="38100">
              <a:solidFill>
                <a:srgbClr val="7030A0"/>
              </a:solidFill>
            </a:ln>
          </p:spPr>
          <p:txBody>
            <a:bodyPr vert="horz" wrap="square" lIns="91440" tIns="45720" rIns="91440" bIns="45720" rtlCol="0" anchor="ctr">
              <a:noAutofit/>
            </a:bodyPr>
            <a:lstStyle/>
            <a:p>
              <a:pPr algn="ctr"/>
              <a:r>
                <a:rPr lang="en-US" sz="1200">
                  <a:latin typeface="Microsoft YaHei UI Light" panose="020B0502040204020203" pitchFamily="34" charset="-122"/>
                  <a:ea typeface="Microsoft YaHei UI Light" panose="020B0502040204020203" pitchFamily="34" charset="-122"/>
                </a:rPr>
                <a:t>Right</a:t>
              </a:r>
              <a:endParaRPr lang="en-CA" sz="1200">
                <a:latin typeface="Microsoft YaHei UI Light" panose="020B0502040204020203" pitchFamily="34" charset="-122"/>
                <a:ea typeface="Microsoft YaHei UI Light" panose="020B0502040204020203" pitchFamily="34" charset="-122"/>
              </a:endParaRPr>
            </a:p>
          </p:txBody>
        </p:sp>
        <p:cxnSp>
          <p:nvCxnSpPr>
            <p:cNvPr id="21" name="Straight Connector 20">
              <a:extLst>
                <a:ext uri="{FF2B5EF4-FFF2-40B4-BE49-F238E27FC236}">
                  <a16:creationId xmlns:a16="http://schemas.microsoft.com/office/drawing/2014/main" id="{8B3FFD97-4A55-9C4A-657C-6328C46A1AFE}"/>
                </a:ext>
              </a:extLst>
            </p:cNvPr>
            <p:cNvCxnSpPr>
              <a:cxnSpLocks/>
              <a:stCxn id="15" idx="3"/>
              <a:endCxn id="20" idx="1"/>
            </p:cNvCxnSpPr>
            <p:nvPr/>
          </p:nvCxnSpPr>
          <p:spPr>
            <a:xfrm flipV="1">
              <a:off x="8150617" y="2820741"/>
              <a:ext cx="2148683" cy="166792"/>
            </a:xfrm>
            <a:prstGeom prst="line">
              <a:avLst/>
            </a:prstGeom>
            <a:ln w="38100">
              <a:solidFill>
                <a:srgbClr val="7030A0"/>
              </a:solidFill>
            </a:ln>
          </p:spPr>
          <p:style>
            <a:lnRef idx="1">
              <a:schemeClr val="dk1"/>
            </a:lnRef>
            <a:fillRef idx="0">
              <a:schemeClr val="dk1"/>
            </a:fillRef>
            <a:effectRef idx="0">
              <a:schemeClr val="dk1"/>
            </a:effectRef>
            <a:fontRef idx="minor">
              <a:schemeClr val="tx1"/>
            </a:fontRef>
          </p:style>
        </p:cxnSp>
      </p:grpSp>
      <p:sp>
        <p:nvSpPr>
          <p:cNvPr id="23" name="Content Placeholder 2">
            <a:extLst>
              <a:ext uri="{FF2B5EF4-FFF2-40B4-BE49-F238E27FC236}">
                <a16:creationId xmlns:a16="http://schemas.microsoft.com/office/drawing/2014/main" id="{96D128EB-FF66-B546-E3AE-9442F27FE07F}"/>
              </a:ext>
            </a:extLst>
          </p:cNvPr>
          <p:cNvSpPr txBox="1">
            <a:spLocks/>
          </p:cNvSpPr>
          <p:nvPr/>
        </p:nvSpPr>
        <p:spPr>
          <a:xfrm>
            <a:off x="6999093" y="3321943"/>
            <a:ext cx="3666423" cy="117116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Wingdings" panose="05000000000000000000" pitchFamily="2" charset="2"/>
              <a:buNone/>
            </a:pPr>
            <a:r>
              <a:rPr lang="en-US"/>
              <a:t>Roles and Formations</a:t>
            </a:r>
          </a:p>
        </p:txBody>
      </p:sp>
    </p:spTree>
    <p:extLst>
      <p:ext uri="{BB962C8B-B14F-4D97-AF65-F5344CB8AC3E}">
        <p14:creationId xmlns:p14="http://schemas.microsoft.com/office/powerpoint/2010/main" val="98080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Rounded Corners 36">
            <a:extLst>
              <a:ext uri="{FF2B5EF4-FFF2-40B4-BE49-F238E27FC236}">
                <a16:creationId xmlns:a16="http://schemas.microsoft.com/office/drawing/2014/main" id="{D78BEDA9-9C80-6F02-240E-B5035A560612}"/>
              </a:ext>
            </a:extLst>
          </p:cNvPr>
          <p:cNvSpPr/>
          <p:nvPr/>
        </p:nvSpPr>
        <p:spPr>
          <a:xfrm>
            <a:off x="6289313" y="3713528"/>
            <a:ext cx="4608513" cy="2860627"/>
          </a:xfrm>
          <a:prstGeom prst="roundRect">
            <a:avLst>
              <a:gd name="adj" fmla="val 55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6" name="Rectangle: Rounded Corners 35">
            <a:extLst>
              <a:ext uri="{FF2B5EF4-FFF2-40B4-BE49-F238E27FC236}">
                <a16:creationId xmlns:a16="http://schemas.microsoft.com/office/drawing/2014/main" id="{FF838FBB-E81A-52CE-B492-FEB5D3FA5F07}"/>
              </a:ext>
            </a:extLst>
          </p:cNvPr>
          <p:cNvSpPr/>
          <p:nvPr/>
        </p:nvSpPr>
        <p:spPr>
          <a:xfrm>
            <a:off x="6289314" y="147568"/>
            <a:ext cx="4608513" cy="3451810"/>
          </a:xfrm>
          <a:prstGeom prst="roundRect">
            <a:avLst>
              <a:gd name="adj" fmla="val 55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5" name="Rectangle: Rounded Corners 34">
            <a:extLst>
              <a:ext uri="{FF2B5EF4-FFF2-40B4-BE49-F238E27FC236}">
                <a16:creationId xmlns:a16="http://schemas.microsoft.com/office/drawing/2014/main" id="{98EFF040-1690-C113-9892-56CB4A60DEB5}"/>
              </a:ext>
            </a:extLst>
          </p:cNvPr>
          <p:cNvSpPr/>
          <p:nvPr/>
        </p:nvSpPr>
        <p:spPr>
          <a:xfrm>
            <a:off x="983432" y="1427996"/>
            <a:ext cx="4824536" cy="4125240"/>
          </a:xfrm>
          <a:prstGeom prst="roundRect">
            <a:avLst>
              <a:gd name="adj" fmla="val 5584"/>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39D3ECDC-C5CE-B364-614B-D2BD9AE4BDF3}"/>
              </a:ext>
            </a:extLst>
          </p:cNvPr>
          <p:cNvSpPr>
            <a:spLocks noGrp="1"/>
          </p:cNvSpPr>
          <p:nvPr>
            <p:ph type="title"/>
          </p:nvPr>
        </p:nvSpPr>
        <p:spPr/>
        <p:txBody>
          <a:bodyPr/>
          <a:lstStyle/>
          <a:p>
            <a:r>
              <a:rPr lang="en-US"/>
              <a:t>Roles and Formations</a:t>
            </a:r>
            <a:endParaRPr lang="en-CA"/>
          </a:p>
        </p:txBody>
      </p:sp>
      <p:sp>
        <p:nvSpPr>
          <p:cNvPr id="4" name="Slide Number Placeholder 3">
            <a:extLst>
              <a:ext uri="{FF2B5EF4-FFF2-40B4-BE49-F238E27FC236}">
                <a16:creationId xmlns:a16="http://schemas.microsoft.com/office/drawing/2014/main" id="{1A9F8E71-CB81-D152-F71F-CCFFECA0ECA9}"/>
              </a:ext>
            </a:extLst>
          </p:cNvPr>
          <p:cNvSpPr>
            <a:spLocks noGrp="1"/>
          </p:cNvSpPr>
          <p:nvPr>
            <p:ph type="sldNum" sz="quarter" idx="12"/>
          </p:nvPr>
        </p:nvSpPr>
        <p:spPr/>
        <p:txBody>
          <a:bodyPr/>
          <a:lstStyle/>
          <a:p>
            <a:fld id="{6BB0BC0E-7CB7-4E31-B50F-616A789ABB27}" type="slidenum">
              <a:rPr lang="en-CA" smtClean="0"/>
              <a:t>6</a:t>
            </a:fld>
            <a:endParaRPr lang="en-CA"/>
          </a:p>
        </p:txBody>
      </p:sp>
      <p:grpSp>
        <p:nvGrpSpPr>
          <p:cNvPr id="27" name="Group 26">
            <a:extLst>
              <a:ext uri="{FF2B5EF4-FFF2-40B4-BE49-F238E27FC236}">
                <a16:creationId xmlns:a16="http://schemas.microsoft.com/office/drawing/2014/main" id="{5022ECDE-3437-1554-A05C-55825995B40D}"/>
              </a:ext>
            </a:extLst>
          </p:cNvPr>
          <p:cNvGrpSpPr/>
          <p:nvPr/>
        </p:nvGrpSpPr>
        <p:grpSpPr>
          <a:xfrm>
            <a:off x="6390841" y="169696"/>
            <a:ext cx="4608513" cy="3448588"/>
            <a:chOff x="6390843" y="359222"/>
            <a:chExt cx="4608513" cy="3367129"/>
          </a:xfrm>
        </p:grpSpPr>
        <p:sp>
          <p:nvSpPr>
            <p:cNvPr id="9" name="TextBox 8">
              <a:extLst>
                <a:ext uri="{FF2B5EF4-FFF2-40B4-BE49-F238E27FC236}">
                  <a16:creationId xmlns:a16="http://schemas.microsoft.com/office/drawing/2014/main" id="{B14CA2D5-4AD7-A333-0C44-8893770B6E06}"/>
                </a:ext>
              </a:extLst>
            </p:cNvPr>
            <p:cNvSpPr txBox="1"/>
            <p:nvPr/>
          </p:nvSpPr>
          <p:spPr>
            <a:xfrm>
              <a:off x="6390843" y="3295464"/>
              <a:ext cx="4608513" cy="430887"/>
            </a:xfrm>
            <a:prstGeom prst="rect">
              <a:avLst/>
            </a:prstGeom>
            <a:noFill/>
          </p:spPr>
          <p:txBody>
            <a:bodyPr wrap="square">
              <a:spAutoFit/>
            </a:bodyPr>
            <a:lstStyle/>
            <a:p>
              <a:pPr>
                <a:spcBef>
                  <a:spcPts val="0"/>
                </a:spcBef>
                <a:spcAft>
                  <a:spcPts val="0"/>
                </a:spcAft>
              </a:pPr>
              <a:r>
                <a:rPr lang="en-US" sz="1100">
                  <a:effectLst/>
                  <a:latin typeface="Microsoft YaHei UI Light" panose="020B0502040204020203" pitchFamily="34" charset="-122"/>
                  <a:ea typeface="Microsoft YaHei UI Light" panose="020B0502040204020203" pitchFamily="34" charset="-122"/>
                </a:rPr>
                <a:t>L. Shaw and M. Glickman, “Dynamic analysis of team strategy in professional football,” Barça Sports Analytics Summit, pp. 1–13, 2019.</a:t>
              </a:r>
              <a:endParaRPr lang="en-CA" sz="1100">
                <a:effectLst/>
                <a:latin typeface="Microsoft YaHei UI Light" panose="020B0502040204020203" pitchFamily="34" charset="-122"/>
                <a:ea typeface="Microsoft YaHei UI Light" panose="020B0502040204020203" pitchFamily="34" charset="-122"/>
              </a:endParaRPr>
            </a:p>
          </p:txBody>
        </p:sp>
        <p:pic>
          <p:nvPicPr>
            <p:cNvPr id="24" name="Picture 23">
              <a:extLst>
                <a:ext uri="{FF2B5EF4-FFF2-40B4-BE49-F238E27FC236}">
                  <a16:creationId xmlns:a16="http://schemas.microsoft.com/office/drawing/2014/main" id="{54F6FEC9-A36A-802D-A1EB-21382CAD1D28}"/>
                </a:ext>
              </a:extLst>
            </p:cNvPr>
            <p:cNvPicPr>
              <a:picLocks noChangeAspect="1"/>
            </p:cNvPicPr>
            <p:nvPr/>
          </p:nvPicPr>
          <p:blipFill>
            <a:blip r:embed="rId3"/>
            <a:stretch>
              <a:fillRect/>
            </a:stretch>
          </p:blipFill>
          <p:spPr>
            <a:xfrm>
              <a:off x="6649922" y="740227"/>
              <a:ext cx="3925528" cy="2570229"/>
            </a:xfrm>
            <a:prstGeom prst="rect">
              <a:avLst/>
            </a:prstGeom>
          </p:spPr>
        </p:pic>
        <p:sp>
          <p:nvSpPr>
            <p:cNvPr id="25" name="Content Placeholder 2">
              <a:extLst>
                <a:ext uri="{FF2B5EF4-FFF2-40B4-BE49-F238E27FC236}">
                  <a16:creationId xmlns:a16="http://schemas.microsoft.com/office/drawing/2014/main" id="{D1E0DC9D-9688-C81A-3B0F-4129DD224640}"/>
                </a:ext>
              </a:extLst>
            </p:cNvPr>
            <p:cNvSpPr txBox="1">
              <a:spLocks/>
            </p:cNvSpPr>
            <p:nvPr/>
          </p:nvSpPr>
          <p:spPr>
            <a:xfrm>
              <a:off x="7695294" y="359222"/>
              <a:ext cx="1830609" cy="41498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200" b="1"/>
                <a:t>Soccer</a:t>
              </a:r>
              <a:endParaRPr lang="en-CA" b="1"/>
            </a:p>
          </p:txBody>
        </p:sp>
      </p:grpSp>
      <p:grpSp>
        <p:nvGrpSpPr>
          <p:cNvPr id="28" name="Group 27">
            <a:extLst>
              <a:ext uri="{FF2B5EF4-FFF2-40B4-BE49-F238E27FC236}">
                <a16:creationId xmlns:a16="http://schemas.microsoft.com/office/drawing/2014/main" id="{D0784A5B-25FC-9CCF-D3F9-D12589EF3376}"/>
              </a:ext>
            </a:extLst>
          </p:cNvPr>
          <p:cNvGrpSpPr/>
          <p:nvPr/>
        </p:nvGrpSpPr>
        <p:grpSpPr>
          <a:xfrm>
            <a:off x="6462137" y="3717032"/>
            <a:ext cx="4608512" cy="2847819"/>
            <a:chOff x="6462137" y="3893549"/>
            <a:chExt cx="4608512" cy="2847819"/>
          </a:xfrm>
        </p:grpSpPr>
        <p:grpSp>
          <p:nvGrpSpPr>
            <p:cNvPr id="21" name="Group 20">
              <a:extLst>
                <a:ext uri="{FF2B5EF4-FFF2-40B4-BE49-F238E27FC236}">
                  <a16:creationId xmlns:a16="http://schemas.microsoft.com/office/drawing/2014/main" id="{576B927A-296F-A626-4C21-BF558357E3DA}"/>
                </a:ext>
              </a:extLst>
            </p:cNvPr>
            <p:cNvGrpSpPr/>
            <p:nvPr/>
          </p:nvGrpSpPr>
          <p:grpSpPr>
            <a:xfrm>
              <a:off x="6462137" y="4275482"/>
              <a:ext cx="4608512" cy="2465886"/>
              <a:chOff x="6378770" y="3777524"/>
              <a:chExt cx="4608512" cy="2465886"/>
            </a:xfrm>
          </p:grpSpPr>
          <p:pic>
            <p:nvPicPr>
              <p:cNvPr id="11" name="Picture 10">
                <a:extLst>
                  <a:ext uri="{FF2B5EF4-FFF2-40B4-BE49-F238E27FC236}">
                    <a16:creationId xmlns:a16="http://schemas.microsoft.com/office/drawing/2014/main" id="{E4EDA5A8-F575-E25A-14AE-D3DA185BA606}"/>
                  </a:ext>
                </a:extLst>
              </p:cNvPr>
              <p:cNvPicPr>
                <a:picLocks noChangeAspect="1"/>
              </p:cNvPicPr>
              <p:nvPr/>
            </p:nvPicPr>
            <p:blipFill>
              <a:blip r:embed="rId4"/>
              <a:stretch>
                <a:fillRect/>
              </a:stretch>
            </p:blipFill>
            <p:spPr>
              <a:xfrm>
                <a:off x="6505499" y="3777524"/>
                <a:ext cx="4212468" cy="1833844"/>
              </a:xfrm>
              <a:prstGeom prst="rect">
                <a:avLst/>
              </a:prstGeom>
            </p:spPr>
          </p:pic>
          <p:sp>
            <p:nvSpPr>
              <p:cNvPr id="20" name="TextBox 19">
                <a:extLst>
                  <a:ext uri="{FF2B5EF4-FFF2-40B4-BE49-F238E27FC236}">
                    <a16:creationId xmlns:a16="http://schemas.microsoft.com/office/drawing/2014/main" id="{8237242B-05AB-D881-6E0E-BA8246E642DF}"/>
                  </a:ext>
                </a:extLst>
              </p:cNvPr>
              <p:cNvSpPr txBox="1"/>
              <p:nvPr/>
            </p:nvSpPr>
            <p:spPr>
              <a:xfrm>
                <a:off x="6378770" y="5643246"/>
                <a:ext cx="4608512" cy="600164"/>
              </a:xfrm>
              <a:prstGeom prst="rect">
                <a:avLst/>
              </a:prstGeom>
              <a:noFill/>
            </p:spPr>
            <p:txBody>
              <a:bodyPr wrap="square">
                <a:spAutoFit/>
              </a:bodyPr>
              <a:lstStyle/>
              <a:p>
                <a:pPr>
                  <a:spcBef>
                    <a:spcPts val="0"/>
                  </a:spcBef>
                  <a:spcAft>
                    <a:spcPts val="0"/>
                  </a:spcAft>
                </a:pPr>
                <a:r>
                  <a:rPr lang="en-CA" sz="1100">
                    <a:effectLst/>
                    <a:latin typeface="Microsoft YaHei UI Light" panose="020B0502040204020203" pitchFamily="34" charset="-122"/>
                    <a:ea typeface="Microsoft YaHei UI Light" panose="020B0502040204020203" pitchFamily="34" charset="-122"/>
                  </a:rPr>
                  <a:t>P. Lucey </a:t>
                </a:r>
                <a:r>
                  <a:rPr lang="en-CA" sz="1100">
                    <a:latin typeface="Microsoft YaHei UI Light" panose="020B0502040204020203" pitchFamily="34" charset="-122"/>
                    <a:ea typeface="Microsoft YaHei UI Light" panose="020B0502040204020203" pitchFamily="34" charset="-122"/>
                  </a:rPr>
                  <a:t>et al</a:t>
                </a:r>
                <a:r>
                  <a:rPr lang="en-CA" sz="1100" i="1">
                    <a:effectLst/>
                    <a:latin typeface="Microsoft YaHei UI Light" panose="020B0502040204020203" pitchFamily="34" charset="-122"/>
                    <a:ea typeface="Microsoft YaHei UI Light" panose="020B0502040204020203" pitchFamily="34" charset="-122"/>
                  </a:rPr>
                  <a:t>.</a:t>
                </a:r>
                <a:r>
                  <a:rPr lang="en-CA" sz="1100">
                    <a:effectLst/>
                    <a:latin typeface="Microsoft YaHei UI Light" panose="020B0502040204020203" pitchFamily="34" charset="-122"/>
                    <a:ea typeface="Microsoft YaHei UI Light" panose="020B0502040204020203" pitchFamily="34" charset="-122"/>
                  </a:rPr>
                  <a:t>, “``How to Get an Open Shot’’: Analyzing Team Movement in Basketball using Tracking Data,” in </a:t>
                </a:r>
                <a:r>
                  <a:rPr lang="en-CA" sz="1100" i="1">
                    <a:effectLst/>
                    <a:latin typeface="Microsoft YaHei UI Light" panose="020B0502040204020203" pitchFamily="34" charset="-122"/>
                    <a:ea typeface="Microsoft YaHei UI Light" panose="020B0502040204020203" pitchFamily="34" charset="-122"/>
                  </a:rPr>
                  <a:t>MIT Sloan Sports Analytics Conference</a:t>
                </a:r>
                <a:r>
                  <a:rPr lang="en-CA" sz="1100">
                    <a:effectLst/>
                    <a:latin typeface="Microsoft YaHei UI Light" panose="020B0502040204020203" pitchFamily="34" charset="-122"/>
                    <a:ea typeface="Microsoft YaHei UI Light" panose="020B0502040204020203" pitchFamily="34" charset="-122"/>
                  </a:rPr>
                  <a:t>, 2014, pp. 1–8.</a:t>
                </a:r>
              </a:p>
            </p:txBody>
          </p:sp>
        </p:grpSp>
        <p:sp>
          <p:nvSpPr>
            <p:cNvPr id="26" name="Content Placeholder 2">
              <a:extLst>
                <a:ext uri="{FF2B5EF4-FFF2-40B4-BE49-F238E27FC236}">
                  <a16:creationId xmlns:a16="http://schemas.microsoft.com/office/drawing/2014/main" id="{81DFFFC1-EBB8-116C-C320-0A6EF7DDDCAF}"/>
                </a:ext>
              </a:extLst>
            </p:cNvPr>
            <p:cNvSpPr txBox="1">
              <a:spLocks/>
            </p:cNvSpPr>
            <p:nvPr/>
          </p:nvSpPr>
          <p:spPr>
            <a:xfrm>
              <a:off x="7779794" y="3893549"/>
              <a:ext cx="1830609" cy="41498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000" b="1"/>
                <a:t>Basketball</a:t>
              </a:r>
              <a:endParaRPr lang="en-CA" sz="2000" b="1"/>
            </a:p>
          </p:txBody>
        </p:sp>
      </p:grpSp>
      <p:grpSp>
        <p:nvGrpSpPr>
          <p:cNvPr id="34" name="Group 33">
            <a:extLst>
              <a:ext uri="{FF2B5EF4-FFF2-40B4-BE49-F238E27FC236}">
                <a16:creationId xmlns:a16="http://schemas.microsoft.com/office/drawing/2014/main" id="{737264EE-F6C3-B737-52D3-29F836307612}"/>
              </a:ext>
            </a:extLst>
          </p:cNvPr>
          <p:cNvGrpSpPr/>
          <p:nvPr/>
        </p:nvGrpSpPr>
        <p:grpSpPr>
          <a:xfrm>
            <a:off x="1121351" y="1523459"/>
            <a:ext cx="4686617" cy="3906545"/>
            <a:chOff x="1121351" y="1523459"/>
            <a:chExt cx="4686617" cy="3906545"/>
          </a:xfrm>
        </p:grpSpPr>
        <p:grpSp>
          <p:nvGrpSpPr>
            <p:cNvPr id="30" name="Group 29">
              <a:extLst>
                <a:ext uri="{FF2B5EF4-FFF2-40B4-BE49-F238E27FC236}">
                  <a16:creationId xmlns:a16="http://schemas.microsoft.com/office/drawing/2014/main" id="{782B0AC6-8D47-625C-EF1E-89EEE6F6A298}"/>
                </a:ext>
              </a:extLst>
            </p:cNvPr>
            <p:cNvGrpSpPr/>
            <p:nvPr/>
          </p:nvGrpSpPr>
          <p:grpSpPr>
            <a:xfrm>
              <a:off x="1121351" y="1942751"/>
              <a:ext cx="4686617" cy="3487253"/>
              <a:chOff x="1121351" y="1942751"/>
              <a:chExt cx="4686617" cy="3487253"/>
            </a:xfrm>
          </p:grpSpPr>
          <p:pic>
            <p:nvPicPr>
              <p:cNvPr id="13" name="Picture 12">
                <a:extLst>
                  <a:ext uri="{FF2B5EF4-FFF2-40B4-BE49-F238E27FC236}">
                    <a16:creationId xmlns:a16="http://schemas.microsoft.com/office/drawing/2014/main" id="{D99075BD-210B-5D9A-8ACB-117FF428ED0D}"/>
                  </a:ext>
                </a:extLst>
              </p:cNvPr>
              <p:cNvPicPr>
                <a:picLocks noChangeAspect="1"/>
              </p:cNvPicPr>
              <p:nvPr/>
            </p:nvPicPr>
            <p:blipFill>
              <a:blip r:embed="rId5"/>
              <a:stretch>
                <a:fillRect/>
              </a:stretch>
            </p:blipFill>
            <p:spPr>
              <a:xfrm>
                <a:off x="1616552" y="1942751"/>
                <a:ext cx="3696216" cy="2724530"/>
              </a:xfrm>
              <a:prstGeom prst="rect">
                <a:avLst/>
              </a:prstGeom>
            </p:spPr>
          </p:pic>
          <p:sp>
            <p:nvSpPr>
              <p:cNvPr id="17" name="TextBox 16">
                <a:extLst>
                  <a:ext uri="{FF2B5EF4-FFF2-40B4-BE49-F238E27FC236}">
                    <a16:creationId xmlns:a16="http://schemas.microsoft.com/office/drawing/2014/main" id="{BBEC25A1-B946-C1E1-33A7-DAE1F25E3C97}"/>
                  </a:ext>
                </a:extLst>
              </p:cNvPr>
              <p:cNvSpPr txBox="1"/>
              <p:nvPr/>
            </p:nvSpPr>
            <p:spPr>
              <a:xfrm>
                <a:off x="1121351" y="4660563"/>
                <a:ext cx="4686617" cy="769441"/>
              </a:xfrm>
              <a:prstGeom prst="rect">
                <a:avLst/>
              </a:prstGeom>
              <a:noFill/>
            </p:spPr>
            <p:txBody>
              <a:bodyPr wrap="square">
                <a:spAutoFit/>
              </a:bodyPr>
              <a:lstStyle/>
              <a:p>
                <a:pPr>
                  <a:spcBef>
                    <a:spcPts val="0"/>
                  </a:spcBef>
                  <a:spcAft>
                    <a:spcPts val="0"/>
                  </a:spcAft>
                </a:pPr>
                <a:r>
                  <a:rPr lang="en-CA" sz="1100">
                    <a:effectLst/>
                    <a:latin typeface="Microsoft YaHei UI Light" panose="020B0502040204020203" pitchFamily="34" charset="-122"/>
                    <a:ea typeface="Microsoft YaHei UI Light" panose="020B0502040204020203" pitchFamily="34" charset="-122"/>
                  </a:rPr>
                  <a:t>P. Lucey et al</a:t>
                </a:r>
                <a:r>
                  <a:rPr lang="en-CA" sz="1100" i="1">
                    <a:effectLst/>
                    <a:latin typeface="Microsoft YaHei UI Light" panose="020B0502040204020203" pitchFamily="34" charset="-122"/>
                    <a:ea typeface="Microsoft YaHei UI Light" panose="020B0502040204020203" pitchFamily="34" charset="-122"/>
                  </a:rPr>
                  <a:t>.</a:t>
                </a:r>
                <a:r>
                  <a:rPr lang="en-CA" sz="1100">
                    <a:effectLst/>
                    <a:latin typeface="Microsoft YaHei UI Light" panose="020B0502040204020203" pitchFamily="34" charset="-122"/>
                    <a:ea typeface="Microsoft YaHei UI Light" panose="020B0502040204020203" pitchFamily="34" charset="-122"/>
                  </a:rPr>
                  <a:t>, “Representing and Discovering Adversarial Team Behaviors Using Player Roles,” in </a:t>
                </a:r>
                <a:r>
                  <a:rPr lang="en-CA" sz="1100" i="1">
                    <a:effectLst/>
                    <a:latin typeface="Microsoft YaHei UI Light" panose="020B0502040204020203" pitchFamily="34" charset="-122"/>
                    <a:ea typeface="Microsoft YaHei UI Light" panose="020B0502040204020203" pitchFamily="34" charset="-122"/>
                  </a:rPr>
                  <a:t>Proc. 2013 IEEE Conf. on Computer Vision and Pattern Recognition (CVPR)</a:t>
                </a:r>
                <a:r>
                  <a:rPr lang="en-CA" sz="1100">
                    <a:effectLst/>
                    <a:latin typeface="Microsoft YaHei UI Light" panose="020B0502040204020203" pitchFamily="34" charset="-122"/>
                    <a:ea typeface="Microsoft YaHei UI Light" panose="020B0502040204020203" pitchFamily="34" charset="-122"/>
                  </a:rPr>
                  <a:t>, 2013, pp. 2706–2713.</a:t>
                </a:r>
              </a:p>
              <a:p>
                <a:pPr>
                  <a:spcBef>
                    <a:spcPts val="0"/>
                  </a:spcBef>
                  <a:spcAft>
                    <a:spcPts val="0"/>
                  </a:spcAft>
                </a:pPr>
                <a:endParaRPr lang="en-CA" sz="1100">
                  <a:effectLst/>
                  <a:latin typeface="Microsoft YaHei UI Light" panose="020B0502040204020203" pitchFamily="34" charset="-122"/>
                  <a:ea typeface="Microsoft YaHei UI Light" panose="020B0502040204020203" pitchFamily="34" charset="-122"/>
                </a:endParaRPr>
              </a:p>
            </p:txBody>
          </p:sp>
        </p:grpSp>
        <p:sp>
          <p:nvSpPr>
            <p:cNvPr id="33" name="Content Placeholder 2">
              <a:extLst>
                <a:ext uri="{FF2B5EF4-FFF2-40B4-BE49-F238E27FC236}">
                  <a16:creationId xmlns:a16="http://schemas.microsoft.com/office/drawing/2014/main" id="{B6EA1784-5542-70C6-EC1B-C1EFEA295822}"/>
                </a:ext>
              </a:extLst>
            </p:cNvPr>
            <p:cNvSpPr txBox="1">
              <a:spLocks/>
            </p:cNvSpPr>
            <p:nvPr/>
          </p:nvSpPr>
          <p:spPr>
            <a:xfrm>
              <a:off x="2549354" y="1523459"/>
              <a:ext cx="1830609" cy="414987"/>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Clr>
                  <a:schemeClr val="accent1">
                    <a:lumMod val="75000"/>
                  </a:schemeClr>
                </a:buClr>
                <a:buSzPct val="80000"/>
                <a:buFont typeface="Wingdings" panose="05000000000000000000" pitchFamily="2" charset="2"/>
                <a:buChar char="§"/>
                <a:defRPr sz="2800" kern="1200">
                  <a:solidFill>
                    <a:schemeClr val="tx1"/>
                  </a:solidFill>
                  <a:latin typeface="Microsoft YaHei UI Light" panose="020B0502040204020203" pitchFamily="34" charset="-122"/>
                  <a:ea typeface="Microsoft YaHei UI Light" panose="020B0502040204020203" pitchFamily="34" charset="-122"/>
                  <a:cs typeface="+mn-cs"/>
                </a:defRPr>
              </a:lvl1pPr>
              <a:lvl2pPr marL="6858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400" kern="1200">
                  <a:solidFill>
                    <a:schemeClr val="tx1"/>
                  </a:solidFill>
                  <a:latin typeface="Microsoft YaHei UI Light" panose="020B0502040204020203" pitchFamily="34" charset="-122"/>
                  <a:ea typeface="Microsoft YaHei UI Light" panose="020B0502040204020203" pitchFamily="34" charset="-122"/>
                  <a:cs typeface="+mn-cs"/>
                </a:defRPr>
              </a:lvl2pPr>
              <a:lvl3pPr marL="11430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2000" kern="1200">
                  <a:solidFill>
                    <a:schemeClr val="tx1"/>
                  </a:solidFill>
                  <a:latin typeface="Microsoft YaHei UI Light" panose="020B0502040204020203" pitchFamily="34" charset="-122"/>
                  <a:ea typeface="Microsoft YaHei UI Light" panose="020B0502040204020203" pitchFamily="34" charset="-122"/>
                  <a:cs typeface="+mn-cs"/>
                </a:defRPr>
              </a:lvl3pPr>
              <a:lvl4pPr marL="16002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4pPr>
              <a:lvl5pPr marL="2057400" indent="-228600" algn="l" defTabSz="914400" rtl="0" eaLnBrk="1" latinLnBrk="0" hangingPunct="1">
                <a:lnSpc>
                  <a:spcPct val="90000"/>
                </a:lnSpc>
                <a:spcBef>
                  <a:spcPts val="500"/>
                </a:spcBef>
                <a:buClr>
                  <a:schemeClr val="accent1">
                    <a:lumMod val="75000"/>
                  </a:schemeClr>
                </a:buClr>
                <a:buSzPct val="80000"/>
                <a:buFont typeface="Wingdings" panose="05000000000000000000" pitchFamily="2" charset="2"/>
                <a:buChar char="§"/>
                <a:defRPr sz="1800" kern="1200">
                  <a:solidFill>
                    <a:schemeClr val="tx1"/>
                  </a:solidFill>
                  <a:latin typeface="Microsoft YaHei UI Light" panose="020B0502040204020203" pitchFamily="34" charset="-122"/>
                  <a:ea typeface="Microsoft YaHei UI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Wingdings" panose="05000000000000000000" pitchFamily="2" charset="2"/>
                <a:buNone/>
              </a:pPr>
              <a:r>
                <a:rPr lang="en-US" sz="2200" b="1"/>
                <a:t>Field Hockey</a:t>
              </a:r>
              <a:endParaRPr lang="en-CA" b="1"/>
            </a:p>
          </p:txBody>
        </p:sp>
      </p:grpSp>
    </p:spTree>
    <p:extLst>
      <p:ext uri="{BB962C8B-B14F-4D97-AF65-F5344CB8AC3E}">
        <p14:creationId xmlns:p14="http://schemas.microsoft.com/office/powerpoint/2010/main" val="2081687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5FC1-4769-D3B2-569D-61AC576C8EB1}"/>
              </a:ext>
            </a:extLst>
          </p:cNvPr>
          <p:cNvSpPr>
            <a:spLocks noGrp="1"/>
          </p:cNvSpPr>
          <p:nvPr>
            <p:ph type="title"/>
          </p:nvPr>
        </p:nvSpPr>
        <p:spPr/>
        <p:txBody>
          <a:bodyPr/>
          <a:lstStyle/>
          <a:p>
            <a:r>
              <a:rPr lang="en-US"/>
              <a:t>Roles and Formations</a:t>
            </a:r>
            <a:endParaRPr lang="en-CA"/>
          </a:p>
        </p:txBody>
      </p:sp>
      <p:sp>
        <p:nvSpPr>
          <p:cNvPr id="3" name="Content Placeholder 2">
            <a:extLst>
              <a:ext uri="{FF2B5EF4-FFF2-40B4-BE49-F238E27FC236}">
                <a16:creationId xmlns:a16="http://schemas.microsoft.com/office/drawing/2014/main" id="{39DD6893-CB90-2C75-9C86-53068253C658}"/>
              </a:ext>
            </a:extLst>
          </p:cNvPr>
          <p:cNvSpPr>
            <a:spLocks noGrp="1"/>
          </p:cNvSpPr>
          <p:nvPr>
            <p:ph idx="1"/>
          </p:nvPr>
        </p:nvSpPr>
        <p:spPr>
          <a:xfrm>
            <a:off x="838200" y="1450973"/>
            <a:ext cx="10515600" cy="3670215"/>
          </a:xfrm>
        </p:spPr>
        <p:txBody>
          <a:bodyPr/>
          <a:lstStyle/>
          <a:p>
            <a:r>
              <a:rPr lang="en-US"/>
              <a:t>Identify sequences when the power play is </a:t>
            </a:r>
            <a:r>
              <a:rPr lang="en-US" b="1"/>
              <a:t>in formation.</a:t>
            </a:r>
            <a:endParaRPr lang="en-US"/>
          </a:p>
          <a:p>
            <a:r>
              <a:rPr lang="en-US"/>
              <a:t>Define roles from data using </a:t>
            </a:r>
            <a:r>
              <a:rPr lang="en-US" b="1"/>
              <a:t>non-negative matrix factorization</a:t>
            </a:r>
            <a:r>
              <a:rPr lang="en-US"/>
              <a:t>. </a:t>
            </a:r>
          </a:p>
          <a:p>
            <a:r>
              <a:rPr lang="en-US"/>
              <a:t>Assign each player a unique role at each time point by solving a </a:t>
            </a:r>
            <a:r>
              <a:rPr lang="en-US" b="1"/>
              <a:t>linear assignment problem</a:t>
            </a:r>
            <a:r>
              <a:rPr lang="en-US"/>
              <a:t>.</a:t>
            </a:r>
          </a:p>
          <a:p>
            <a:r>
              <a:rPr lang="en-US" b="1"/>
              <a:t>Cluster roles </a:t>
            </a:r>
            <a:r>
              <a:rPr lang="en-US"/>
              <a:t>together to facilitate the analysis of player deployment.</a:t>
            </a:r>
          </a:p>
          <a:p>
            <a:pPr marL="0" indent="0">
              <a:buNone/>
            </a:pPr>
            <a:endParaRPr lang="en-CA"/>
          </a:p>
        </p:txBody>
      </p:sp>
      <p:sp>
        <p:nvSpPr>
          <p:cNvPr id="4" name="Slide Number Placeholder 3">
            <a:extLst>
              <a:ext uri="{FF2B5EF4-FFF2-40B4-BE49-F238E27FC236}">
                <a16:creationId xmlns:a16="http://schemas.microsoft.com/office/drawing/2014/main" id="{70017538-C749-57B9-B6A5-2EDEEC540DC9}"/>
              </a:ext>
            </a:extLst>
          </p:cNvPr>
          <p:cNvSpPr>
            <a:spLocks noGrp="1"/>
          </p:cNvSpPr>
          <p:nvPr>
            <p:ph type="sldNum" sz="quarter" idx="12"/>
          </p:nvPr>
        </p:nvSpPr>
        <p:spPr/>
        <p:txBody>
          <a:bodyPr/>
          <a:lstStyle/>
          <a:p>
            <a:fld id="{6BB0BC0E-7CB7-4E31-B50F-616A789ABB27}" type="slidenum">
              <a:rPr lang="en-CA" smtClean="0"/>
              <a:t>7</a:t>
            </a:fld>
            <a:endParaRPr lang="en-CA"/>
          </a:p>
        </p:txBody>
      </p:sp>
      <p:sp>
        <p:nvSpPr>
          <p:cNvPr id="5" name="Text Placeholder 4">
            <a:extLst>
              <a:ext uri="{FF2B5EF4-FFF2-40B4-BE49-F238E27FC236}">
                <a16:creationId xmlns:a16="http://schemas.microsoft.com/office/drawing/2014/main" id="{936A1AD7-DD75-6B97-08D4-53A3179FAB5A}"/>
              </a:ext>
            </a:extLst>
          </p:cNvPr>
          <p:cNvSpPr>
            <a:spLocks noGrp="1"/>
          </p:cNvSpPr>
          <p:nvPr>
            <p:ph type="body" sz="quarter" idx="13"/>
          </p:nvPr>
        </p:nvSpPr>
        <p:spPr/>
        <p:txBody>
          <a:bodyPr/>
          <a:lstStyle/>
          <a:p>
            <a:r>
              <a:rPr lang="en-US"/>
              <a:t>Our approach</a:t>
            </a:r>
            <a:endParaRPr lang="en-CA"/>
          </a:p>
        </p:txBody>
      </p:sp>
    </p:spTree>
    <p:extLst>
      <p:ext uri="{BB962C8B-B14F-4D97-AF65-F5344CB8AC3E}">
        <p14:creationId xmlns:p14="http://schemas.microsoft.com/office/powerpoint/2010/main" val="3014443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652F58-9707-048C-65B0-3F9EBC43049C}"/>
              </a:ext>
            </a:extLst>
          </p:cNvPr>
          <p:cNvSpPr>
            <a:spLocks noGrp="1"/>
          </p:cNvSpPr>
          <p:nvPr>
            <p:ph type="title"/>
          </p:nvPr>
        </p:nvSpPr>
        <p:spPr/>
        <p:txBody>
          <a:bodyPr/>
          <a:lstStyle/>
          <a:p>
            <a:r>
              <a:rPr lang="en-US"/>
              <a:t>Data</a:t>
            </a:r>
            <a:endParaRPr lang="en-CA"/>
          </a:p>
        </p:txBody>
      </p:sp>
      <p:sp>
        <p:nvSpPr>
          <p:cNvPr id="3" name="Content Placeholder 2">
            <a:extLst>
              <a:ext uri="{FF2B5EF4-FFF2-40B4-BE49-F238E27FC236}">
                <a16:creationId xmlns:a16="http://schemas.microsoft.com/office/drawing/2014/main" id="{E307051F-3D56-D54D-B950-206460F3C3A9}"/>
              </a:ext>
            </a:extLst>
          </p:cNvPr>
          <p:cNvSpPr>
            <a:spLocks noGrp="1"/>
          </p:cNvSpPr>
          <p:nvPr>
            <p:ph idx="1"/>
          </p:nvPr>
        </p:nvSpPr>
        <p:spPr>
          <a:xfrm>
            <a:off x="838200" y="1043270"/>
            <a:ext cx="10515600" cy="4725990"/>
          </a:xfrm>
        </p:spPr>
        <p:txBody>
          <a:bodyPr/>
          <a:lstStyle/>
          <a:p>
            <a:r>
              <a:rPr lang="en-US"/>
              <a:t>956 games from the 2021-2022 NHL season are used. </a:t>
            </a:r>
          </a:p>
          <a:p>
            <a:r>
              <a:rPr lang="en-US"/>
              <a:t>Player locations from SMT tracking data are available at 10Hz.</a:t>
            </a:r>
          </a:p>
          <a:p>
            <a:r>
              <a:rPr lang="en-US"/>
              <a:t>Situations with 5 offensive skaters and 4 defensive skaters are considered.</a:t>
            </a:r>
          </a:p>
          <a:p>
            <a:r>
              <a:rPr lang="en-US"/>
              <a:t>Shots data, including time and location, is from </a:t>
            </a:r>
            <a:r>
              <a:rPr lang="en-US" err="1"/>
              <a:t>Sportlogiq</a:t>
            </a:r>
            <a:r>
              <a:rPr lang="en-US"/>
              <a:t>. </a:t>
            </a:r>
          </a:p>
          <a:p>
            <a:pPr marL="0" indent="0">
              <a:buNone/>
            </a:pPr>
            <a:endParaRPr lang="en-US"/>
          </a:p>
          <a:p>
            <a:endParaRPr lang="en-US"/>
          </a:p>
          <a:p>
            <a:endParaRPr lang="en-CA"/>
          </a:p>
        </p:txBody>
      </p:sp>
      <p:sp>
        <p:nvSpPr>
          <p:cNvPr id="4" name="Slide Number Placeholder 3">
            <a:extLst>
              <a:ext uri="{FF2B5EF4-FFF2-40B4-BE49-F238E27FC236}">
                <a16:creationId xmlns:a16="http://schemas.microsoft.com/office/drawing/2014/main" id="{06F1C1F0-DB5B-5BE2-AAB6-DD418BD0603A}"/>
              </a:ext>
            </a:extLst>
          </p:cNvPr>
          <p:cNvSpPr>
            <a:spLocks noGrp="1"/>
          </p:cNvSpPr>
          <p:nvPr>
            <p:ph type="sldNum" sz="quarter" idx="12"/>
          </p:nvPr>
        </p:nvSpPr>
        <p:spPr/>
        <p:txBody>
          <a:bodyPr/>
          <a:lstStyle/>
          <a:p>
            <a:fld id="{6BB0BC0E-7CB7-4E31-B50F-616A789ABB27}" type="slidenum">
              <a:rPr lang="en-CA" smtClean="0"/>
              <a:t>8</a:t>
            </a:fld>
            <a:endParaRPr lang="en-CA"/>
          </a:p>
        </p:txBody>
      </p:sp>
      <p:pic>
        <p:nvPicPr>
          <p:cNvPr id="7" name="Picture 6" descr="Logo, company name&#10;&#10;Description automatically generated">
            <a:extLst>
              <a:ext uri="{FF2B5EF4-FFF2-40B4-BE49-F238E27FC236}">
                <a16:creationId xmlns:a16="http://schemas.microsoft.com/office/drawing/2014/main" id="{0097949F-0B23-AD67-54B4-516DF4449F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4087463"/>
            <a:ext cx="1905000" cy="1905000"/>
          </a:xfrm>
          <a:prstGeom prst="rect">
            <a:avLst/>
          </a:prstGeom>
        </p:spPr>
      </p:pic>
      <p:pic>
        <p:nvPicPr>
          <p:cNvPr id="9" name="Picture 8" descr="Logo&#10;&#10;Description automatically generated">
            <a:extLst>
              <a:ext uri="{FF2B5EF4-FFF2-40B4-BE49-F238E27FC236}">
                <a16:creationId xmlns:a16="http://schemas.microsoft.com/office/drawing/2014/main" id="{93714CAC-03B4-44AF-DA80-3E366C1101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62338" y="4050301"/>
            <a:ext cx="3386669" cy="1905001"/>
          </a:xfrm>
          <a:prstGeom prst="rect">
            <a:avLst/>
          </a:prstGeom>
        </p:spPr>
      </p:pic>
      <p:pic>
        <p:nvPicPr>
          <p:cNvPr id="1026" name="Picture 2" descr="A Conversation with Sportlogiq | Apex Skating">
            <a:extLst>
              <a:ext uri="{FF2B5EF4-FFF2-40B4-BE49-F238E27FC236}">
                <a16:creationId xmlns:a16="http://schemas.microsoft.com/office/drawing/2014/main" id="{BA97FDB4-6B24-37DF-B4E9-0B49634F3CF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68145" y="4357857"/>
            <a:ext cx="2376945" cy="13642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7039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EF5FC1-4769-D3B2-569D-61AC576C8EB1}"/>
              </a:ext>
            </a:extLst>
          </p:cNvPr>
          <p:cNvSpPr>
            <a:spLocks noGrp="1"/>
          </p:cNvSpPr>
          <p:nvPr>
            <p:ph type="title"/>
          </p:nvPr>
        </p:nvSpPr>
        <p:spPr/>
        <p:txBody>
          <a:bodyPr/>
          <a:lstStyle/>
          <a:p>
            <a:r>
              <a:rPr lang="en-US"/>
              <a:t>Defining and Identifying Possessions</a:t>
            </a:r>
            <a:endParaRPr lang="en-CA"/>
          </a:p>
        </p:txBody>
      </p:sp>
      <p:sp>
        <p:nvSpPr>
          <p:cNvPr id="3" name="Content Placeholder 2">
            <a:extLst>
              <a:ext uri="{FF2B5EF4-FFF2-40B4-BE49-F238E27FC236}">
                <a16:creationId xmlns:a16="http://schemas.microsoft.com/office/drawing/2014/main" id="{39DD6893-CB90-2C75-9C86-53068253C658}"/>
              </a:ext>
            </a:extLst>
          </p:cNvPr>
          <p:cNvSpPr>
            <a:spLocks noGrp="1"/>
          </p:cNvSpPr>
          <p:nvPr>
            <p:ph idx="1"/>
          </p:nvPr>
        </p:nvSpPr>
        <p:spPr>
          <a:xfrm>
            <a:off x="838200" y="1450973"/>
            <a:ext cx="10515600" cy="3670215"/>
          </a:xfrm>
        </p:spPr>
        <p:txBody>
          <a:bodyPr/>
          <a:lstStyle/>
          <a:p>
            <a:r>
              <a:rPr lang="en-US"/>
              <a:t>Identify sequences when the power play is </a:t>
            </a:r>
            <a:r>
              <a:rPr lang="en-US" b="1"/>
              <a:t>in formation.</a:t>
            </a:r>
            <a:endParaRPr lang="en-US"/>
          </a:p>
          <a:p>
            <a:r>
              <a:rPr lang="en-US">
                <a:solidFill>
                  <a:schemeClr val="bg1">
                    <a:lumMod val="85000"/>
                  </a:schemeClr>
                </a:solidFill>
              </a:rPr>
              <a:t>Define roles from data using </a:t>
            </a:r>
            <a:r>
              <a:rPr lang="en-US" b="1">
                <a:solidFill>
                  <a:schemeClr val="bg1">
                    <a:lumMod val="85000"/>
                  </a:schemeClr>
                </a:solidFill>
              </a:rPr>
              <a:t>non-negative matrix factorization</a:t>
            </a:r>
            <a:r>
              <a:rPr lang="en-US">
                <a:solidFill>
                  <a:schemeClr val="bg1">
                    <a:lumMod val="85000"/>
                  </a:schemeClr>
                </a:solidFill>
              </a:rPr>
              <a:t>. </a:t>
            </a:r>
          </a:p>
          <a:p>
            <a:r>
              <a:rPr lang="en-US">
                <a:solidFill>
                  <a:schemeClr val="bg1">
                    <a:lumMod val="85000"/>
                  </a:schemeClr>
                </a:solidFill>
              </a:rPr>
              <a:t>Assign each player a unique role by solving a </a:t>
            </a:r>
            <a:r>
              <a:rPr lang="en-US" b="1">
                <a:solidFill>
                  <a:schemeClr val="bg1">
                    <a:lumMod val="85000"/>
                  </a:schemeClr>
                </a:solidFill>
              </a:rPr>
              <a:t>linear assignment problem</a:t>
            </a:r>
            <a:r>
              <a:rPr lang="en-US">
                <a:solidFill>
                  <a:schemeClr val="bg1">
                    <a:lumMod val="85000"/>
                  </a:schemeClr>
                </a:solidFill>
              </a:rPr>
              <a:t>.</a:t>
            </a:r>
          </a:p>
          <a:p>
            <a:r>
              <a:rPr lang="en-US" b="1">
                <a:solidFill>
                  <a:schemeClr val="bg1">
                    <a:lumMod val="85000"/>
                  </a:schemeClr>
                </a:solidFill>
              </a:rPr>
              <a:t>Cluster roles </a:t>
            </a:r>
            <a:r>
              <a:rPr lang="en-US">
                <a:solidFill>
                  <a:schemeClr val="bg1">
                    <a:lumMod val="85000"/>
                  </a:schemeClr>
                </a:solidFill>
              </a:rPr>
              <a:t>together to facilitate the analysis of player deployment.</a:t>
            </a:r>
          </a:p>
          <a:p>
            <a:pPr marL="0" indent="0">
              <a:buNone/>
            </a:pPr>
            <a:endParaRPr lang="en-CA"/>
          </a:p>
        </p:txBody>
      </p:sp>
      <p:sp>
        <p:nvSpPr>
          <p:cNvPr id="4" name="Slide Number Placeholder 3">
            <a:extLst>
              <a:ext uri="{FF2B5EF4-FFF2-40B4-BE49-F238E27FC236}">
                <a16:creationId xmlns:a16="http://schemas.microsoft.com/office/drawing/2014/main" id="{70017538-C749-57B9-B6A5-2EDEEC540DC9}"/>
              </a:ext>
            </a:extLst>
          </p:cNvPr>
          <p:cNvSpPr>
            <a:spLocks noGrp="1"/>
          </p:cNvSpPr>
          <p:nvPr>
            <p:ph type="sldNum" sz="quarter" idx="12"/>
          </p:nvPr>
        </p:nvSpPr>
        <p:spPr/>
        <p:txBody>
          <a:bodyPr/>
          <a:lstStyle/>
          <a:p>
            <a:fld id="{6BB0BC0E-7CB7-4E31-B50F-616A789ABB27}" type="slidenum">
              <a:rPr lang="en-CA" smtClean="0"/>
              <a:t>9</a:t>
            </a:fld>
            <a:endParaRPr lang="en-CA"/>
          </a:p>
        </p:txBody>
      </p:sp>
    </p:spTree>
    <p:extLst>
      <p:ext uri="{BB962C8B-B14F-4D97-AF65-F5344CB8AC3E}">
        <p14:creationId xmlns:p14="http://schemas.microsoft.com/office/powerpoint/2010/main" val="18314542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mathbf{X}$&#10;&#10;\end{document}"/>
  <p:tag name="IGUANATEXSIZE" val="26"/>
  <p:tag name="IGUANATEXCURSOR" val="93"/>
  <p:tag name="TRANSPARENCY" val="True"/>
  <p:tag name="LATEXENGINEID" val="0"/>
  <p:tag name="TEMPFOLDER" val="c:\temp\"/>
  <p:tag name="LATEXFORMHEIGHT" val="312"/>
  <p:tag name="LATEXFORMWIDTH" val="384"/>
  <p:tag name="LATEXFORMWRAP" val="True"/>
  <p:tag name="BITMAPVECTOR" val="0"/>
</p:tagLst>
</file>

<file path=ppt/tags/tag10.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206.2243"/>
  <p:tag name="LATEXADDIN" val="\documentclass{article}&#10;\usepackage{amsmath}&#10;\pagestyle{empty}&#10;\begin{document}&#10;&#10;$\mathbf{L} = $&#10;&#10;\end{document}"/>
  <p:tag name="IGUANATEXSIZE" val="28"/>
  <p:tag name="IGUANATEXCURSOR" val="95"/>
  <p:tag name="TRANSPARENCY" val="True"/>
  <p:tag name="LATEXENGINEID" val="0"/>
  <p:tag name="TEMPFOLDER" val="c:\temp\"/>
  <p:tag name="LATEXFORMHEIGHT" val="312"/>
  <p:tag name="LATEXFORMWIDTH" val="384"/>
  <p:tag name="LATEXFORMWRAP" val="True"/>
  <p:tag name="BITMAPVECTOR" val="0"/>
</p:tagLst>
</file>

<file path=ppt/tags/tag11.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33.9708"/>
  <p:tag name="LATEXADDIN" val="\documentclass{article}&#10;\usepackage{amsmath}&#10;\pagestyle{empty}&#10;\begin{document}&#10;&#10;$N = $&#10;&#10;\end{document}"/>
  <p:tag name="IGUANATEXSIZE" val="28"/>
  <p:tag name="IGUANATEXCURSOR" val="83"/>
  <p:tag name="TRANSPARENCY" val="True"/>
  <p:tag name="LATEXENGINEID" val="0"/>
  <p:tag name="TEMPFOLDER" val="c:\temp\"/>
  <p:tag name="LATEXFORMHEIGHT" val="312"/>
  <p:tag name="LATEXFORMWIDTH" val="384"/>
  <p:tag name="LATEXFORMWRAP" val="True"/>
  <p:tag name="BITMAPVECTOR" val="0"/>
</p:tagLst>
</file>

<file path=ppt/tags/tag12.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233.9708"/>
  <p:tag name="LATEXADDIN" val="\documentclass{article}&#10;\usepackage{amsmath}&#10;\pagestyle{empty}&#10;\begin{document}&#10;&#10;$N = $&#10;&#10;\end{document}"/>
  <p:tag name="IGUANATEXSIZE" val="28"/>
  <p:tag name="IGUANATEXCURSOR" val="82"/>
  <p:tag name="TRANSPARENCY" val="True"/>
  <p:tag name="LATEXENGINEID" val="0"/>
  <p:tag name="TEMPFOLDER" val="c:\temp\"/>
  <p:tag name="LATEXFORMHEIGHT" val="312"/>
  <p:tag name="LATEXFORMWIDTH" val="384"/>
  <p:tag name="LATEXFORMWRAP" val="True"/>
  <p:tag name="BITMAPVECTOR" val="0"/>
</p:tagLst>
</file>

<file path=ppt/tags/tag13.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575.928"/>
  <p:tag name="LATEXADDIN" val="\documentclass{article}&#10;\usepackage{amsmath}&#10;\usepackage{amsfonts}&#10;\pagestyle{empty}&#10;\begin{document}&#10;&#10;$\mathbf{X} \in \mathbb{R}_{+}^{N \times L}$&#10;&#10;&#10;\end{document}"/>
  <p:tag name="IGUANATEXSIZE" val="20"/>
  <p:tag name="IGUANATEXCURSOR" val="145"/>
  <p:tag name="TRANSPARENCY" val="True"/>
  <p:tag name="LATEXENGINEID" val="0"/>
  <p:tag name="TEMPFOLDER" val="c:\temp\"/>
  <p:tag name="LATEXFORMHEIGHT" val="312"/>
  <p:tag name="LATEXFORMWIDTH" val="384"/>
  <p:tag name="LATEXFORMWRAP" val="True"/>
  <p:tag name="BITMAPVECTOR" val="0"/>
</p:tagLst>
</file>

<file path=ppt/tags/tag14.xml><?xml version="1.0" encoding="utf-8"?>
<p:tagLst xmlns:a="http://schemas.openxmlformats.org/drawingml/2006/main" xmlns:r="http://schemas.openxmlformats.org/officeDocument/2006/relationships" xmlns:p="http://schemas.openxmlformats.org/presentationml/2006/main">
  <p:tag name="OUTPUTDPI" val="1200"/>
  <p:tag name="ORIGINALHEIGHT" val="56.24299"/>
  <p:tag name="ORIGINALWIDTH" val="68.24149"/>
  <p:tag name="LATEXADDIN" val="\documentclass{article}&#10;\usepackage{amsmath}&#10;\pagestyle{empty}&#10;\begin{document}&#10;&#10;$n$&#10;&#10;\end{document}"/>
  <p:tag name="IGUANATEXSIZE" val="20"/>
  <p:tag name="IGUANATEXCURSOR" val="82"/>
  <p:tag name="TRANSPARENCY" val="True"/>
  <p:tag name="LATEXENGINEID" val="0"/>
  <p:tag name="TEMPFOLDER" val="c:\temp\"/>
  <p:tag name="LATEXFORMHEIGHT" val="312"/>
  <p:tag name="LATEXFORMWIDTH" val="384"/>
  <p:tag name="LATEXFORMWRAP" val="True"/>
  <p:tag name="BITMAPVECTOR" val="0"/>
</p:tagLst>
</file>

<file path=ppt/tags/tag15.xml><?xml version="1.0" encoding="utf-8"?>
<p:tagLst xmlns:a="http://schemas.openxmlformats.org/drawingml/2006/main" xmlns:r="http://schemas.openxmlformats.org/officeDocument/2006/relationships" xmlns:p="http://schemas.openxmlformats.org/presentationml/2006/main">
  <p:tag name="OUTPUTDPI" val="1200"/>
  <p:tag name="ORIGINALHEIGHT" val="84.73937"/>
  <p:tag name="ORIGINALWIDTH" val="105.7368"/>
  <p:tag name="LATEXADDIN" val="\documentclass{article}&#10;\usepackage{amsmath}&#10;\pagestyle{empty}&#10;\begin{document}&#10;&#10;&#10;$N$&#10;&#10;\end{document}"/>
  <p:tag name="IGUANATEXSIZE" val="20"/>
  <p:tag name="IGUANATEXCURSOR" val="85"/>
  <p:tag name="TRANSPARENCY" val="True"/>
  <p:tag name="LATEXENGINEID" val="0"/>
  <p:tag name="TEMPFOLDER" val="c:\temp\"/>
  <p:tag name="LATEXFORMHEIGHT" val="312"/>
  <p:tag name="LATEXFORMWIDTH" val="384"/>
  <p:tag name="LATEXFORMWRAP" val="True"/>
  <p:tag name="BITMAPVECTOR" val="0"/>
</p:tagLst>
</file>

<file path=ppt/tags/tag16.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10;$\mathbf{X}$&#10;&#10;\end{document}"/>
  <p:tag name="IGUANATEXSIZE" val="28"/>
  <p:tag name="IGUANATEXCURSOR" val="94"/>
  <p:tag name="TRANSPARENCY" val="True"/>
  <p:tag name="LATEXENGINEID" val="0"/>
  <p:tag name="TEMPFOLDER" val="c:\temp\"/>
  <p:tag name="LATEXFORMHEIGHT" val="312"/>
  <p:tag name="LATEXFORMWIDTH" val="384"/>
  <p:tag name="LATEXFORMWRAP" val="True"/>
  <p:tag name="BITMAPVECTOR" val="0"/>
</p:tagLst>
</file>

<file path=ppt/tags/tag17.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641.9197"/>
  <p:tag name="LATEXADDIN" val="\documentclass{article}&#10;\usepackage{amsmath}&#10;\usepackage{amsfonts}&#10;\pagestyle{empty}&#10;\begin{document}&#10;&#10;$\mathbf{W} \in \mathbb{R}_{+}^{N \times K}$&#10;&#10;&#10;\end{document}"/>
  <p:tag name="IGUANATEXSIZE" val="20"/>
  <p:tag name="IGUANATEXCURSOR" val="136"/>
  <p:tag name="TRANSPARENCY" val="True"/>
  <p:tag name="LATEXENGINEID" val="0"/>
  <p:tag name="TEMPFOLDER" val="c:\temp\"/>
  <p:tag name="LATEXFORMHEIGHT" val="312"/>
  <p:tag name="LATEXFORMWIDTH" val="384"/>
  <p:tag name="LATEXFORMWRAP" val="True"/>
  <p:tag name="BITMAPVECTOR" val="0"/>
</p:tagLst>
</file>

<file path=ppt/tags/tag18.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569.9287"/>
  <p:tag name="LATEXADDIN" val="\documentclass{article}&#10;\usepackage{amsmath}&#10;\usepackage{amsfonts}&#10;\pagestyle{empty}&#10;\begin{document}&#10;&#10;$\mathbf{B} \in \mathbb{R}_{+}^{K \times L}$&#10;&#10;&#10;\end{document}"/>
  <p:tag name="IGUANATEXSIZE" val="20"/>
  <p:tag name="IGUANATEXCURSOR" val="145"/>
  <p:tag name="TRANSPARENCY" val="True"/>
  <p:tag name="LATEXENGINEID" val="0"/>
  <p:tag name="TEMPFOLDER" val="c:\temp\"/>
  <p:tag name="LATEXFORMHEIGHT" val="312"/>
  <p:tag name="LATEXFORMWIDTH" val="384"/>
  <p:tag name="LATEXFORMWRAP" val="True"/>
  <p:tag name="BITMAPVECTOR" val="0"/>
</p:tagLst>
</file>

<file path=ppt/tags/tag19.xml><?xml version="1.0" encoding="utf-8"?>
<p:tagLst xmlns:a="http://schemas.openxmlformats.org/drawingml/2006/main" xmlns:r="http://schemas.openxmlformats.org/officeDocument/2006/relationships" xmlns:p="http://schemas.openxmlformats.org/presentationml/2006/main">
  <p:tag name="OUTPUTDPI" val="1200"/>
  <p:tag name="ORIGINALHEIGHT" val="111.7361"/>
  <p:tag name="ORIGINALWIDTH" val="797.9002"/>
  <p:tag name="LATEXADDIN" val="\documentclass{article}&#10;\usepackage{amsmath}&#10;\pagestyle{empty}&#10;\begin{document}&#10;&#10;$\mathbf{y} = \mathbf{W}\mathbf{X}\boldsymbol{\beta} + \mathbf{e}$&#10;&#10;&#10;\end{document}"/>
  <p:tag name="IGUANATEXSIZE" val="24"/>
  <p:tag name="IGUANATEXCURSOR" val="133"/>
  <p:tag name="TRANSPARENCY" val="True"/>
  <p:tag name="LATEXENGINEID" val="0"/>
  <p:tag name="TEMPFOLDER" val="c:\temp\"/>
  <p:tag name="LATEXFORMHEIGHT" val="312"/>
  <p:tag name="LATEXFORMWIDTH" val="384"/>
  <p:tag name="LATEXFORMWRAP" val="True"/>
  <p:tag name="BITMAPVECTOR" val="0"/>
</p:tagLst>
</file>

<file path=ppt/tags/tag2.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143.2321"/>
  <p:tag name="LATEXADDIN" val="\documentclass{article}&#10;\usepackage{amsmath}&#10;\pagestyle{empty}&#10;\begin{document}&#10;&#10;$\mathbf{W}$&#10;&#10;\end{document}"/>
  <p:tag name="IGUANATEXSIZE" val="26"/>
  <p:tag name="IGUANATEXCURSOR" val="91"/>
  <p:tag name="TRANSPARENCY" val="True"/>
  <p:tag name="LATEXENGINEID" val="0"/>
  <p:tag name="TEMPFOLDER" val="c:\temp\"/>
  <p:tag name="LATEXFORMHEIGHT" val="312"/>
  <p:tag name="LATEXFORMWIDTH" val="384"/>
  <p:tag name="LATEXFORMWRAP" val="True"/>
  <p:tag name="BITMAPVECTOR" val="0"/>
</p:tagLst>
</file>

<file path=ppt/tags/tag20.xml><?xml version="1.0" encoding="utf-8"?>
<p:tagLst xmlns:a="http://schemas.openxmlformats.org/drawingml/2006/main" xmlns:r="http://schemas.openxmlformats.org/officeDocument/2006/relationships" xmlns:p="http://schemas.openxmlformats.org/presentationml/2006/main">
  <p:tag name="OUTPUTDPI" val="1200"/>
  <p:tag name="ORIGINALHEIGHT" val="80.24"/>
  <p:tag name="ORIGINALWIDTH" val="70.49118"/>
  <p:tag name="LATEXADDIN" val="\documentclass{article}&#10;\usepackage{amsmath}&#10;\pagestyle{empty}&#10;\begin{document}&#10;&#10;$\mathbf{y}$&#10;&#10;&#10;\end{document}"/>
  <p:tag name="IGUANATEXSIZE" val="24"/>
  <p:tag name="IGUANATEXCURSOR" val="93"/>
  <p:tag name="TRANSPARENCY" val="False"/>
  <p:tag name="LATEXENGINEID" val="0"/>
  <p:tag name="TEMPFOLDER" val="c:\temp\"/>
  <p:tag name="LATEXFORMHEIGHT" val="312"/>
  <p:tag name="LATEXFORMWIDTH" val="384"/>
  <p:tag name="LATEXFORMWRAP" val="True"/>
  <p:tag name="BITMAPVECTOR" val="0"/>
</p:tagLst>
</file>

<file path=ppt/tags/tag21.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mathbf{X}$&#10;&#10;&#10;\end{document}"/>
  <p:tag name="IGUANATEXSIZE" val="24"/>
  <p:tag name="IGUANATEXCURSOR" val="91"/>
  <p:tag name="TRANSPARENCY" val="False"/>
  <p:tag name="LATEXENGINEID" val="0"/>
  <p:tag name="TEMPFOLDER" val="c:\temp\"/>
  <p:tag name="LATEXFORMHEIGHT" val="312"/>
  <p:tag name="LATEXFORMWIDTH" val="384"/>
  <p:tag name="LATEXFORMWRAP" val="True"/>
  <p:tag name="BITMAPVECTOR" val="0"/>
</p:tagLst>
</file>

<file path=ppt/tags/tag22.xml><?xml version="1.0" encoding="utf-8"?>
<p:tagLst xmlns:a="http://schemas.openxmlformats.org/drawingml/2006/main" xmlns:r="http://schemas.openxmlformats.org/officeDocument/2006/relationships" xmlns:p="http://schemas.openxmlformats.org/presentationml/2006/main">
  <p:tag name="OUTPUTDPI" val="1200"/>
  <p:tag name="ORIGINALHEIGHT" val="110.9861"/>
  <p:tag name="ORIGINALWIDTH" val="80.24"/>
  <p:tag name="LATEXADDIN" val="\documentclass{article}&#10;\usepackage{amsmath}&#10;\pagestyle{empty}&#10;\begin{document}&#10;&#10;$\boldsymbol{\beta}$&#10;&#10;&#10;\end{document}"/>
  <p:tag name="IGUANATEXSIZE" val="24"/>
  <p:tag name="IGUANATEXCURSOR" val="94"/>
  <p:tag name="TRANSPARENCY" val="False"/>
  <p:tag name="LATEXENGINEID" val="0"/>
  <p:tag name="TEMPFOLDER" val="c:\temp\"/>
  <p:tag name="LATEXFORMHEIGHT" val="312"/>
  <p:tag name="LATEXFORMWIDTH" val="384"/>
  <p:tag name="LATEXFORMWRAP" val="True"/>
  <p:tag name="BITMAPVECTOR" val="0"/>
</p:tagLst>
</file>

<file path=ppt/tags/tag23.xml><?xml version="1.0" encoding="utf-8"?>
<p:tagLst xmlns:a="http://schemas.openxmlformats.org/drawingml/2006/main" xmlns:r="http://schemas.openxmlformats.org/officeDocument/2006/relationships" xmlns:p="http://schemas.openxmlformats.org/presentationml/2006/main">
  <p:tag name="OUTPUTDPI" val="1200"/>
  <p:tag name="ORIGINALHEIGHT" val="86.23921"/>
  <p:tag name="ORIGINALWIDTH" val="143.2321"/>
  <p:tag name="LATEXADDIN" val="\documentclass{article}&#10;\usepackage{amsmath}&#10;\pagestyle{empty}&#10;\begin{document}&#10;&#10;$\mathbf{W}$&#10;&#10;&#10;\end{document}"/>
  <p:tag name="IGUANATEXSIZE" val="24"/>
  <p:tag name="IGUANATEXCURSOR" val="91"/>
  <p:tag name="TRANSPARENCY" val="False"/>
  <p:tag name="LATEXENGINEID" val="0"/>
  <p:tag name="TEMPFOLDER" val="c:\temp\"/>
  <p:tag name="LATEXFORMHEIGHT" val="312"/>
  <p:tag name="LATEXFORMWIDTH" val="384"/>
  <p:tag name="LATEXFORMWRAP" val="True"/>
  <p:tag name="BITMAPVECTOR" val="0"/>
</p:tagLst>
</file>

<file path=ppt/tags/tag24.xml><?xml version="1.0" encoding="utf-8"?>
<p:tagLst xmlns:a="http://schemas.openxmlformats.org/drawingml/2006/main" xmlns:r="http://schemas.openxmlformats.org/officeDocument/2006/relationships" xmlns:p="http://schemas.openxmlformats.org/presentationml/2006/main">
  <p:tag name="OUTPUTDPI" val="1200"/>
  <p:tag name="ORIGINALHEIGHT" val="56.99291"/>
  <p:tag name="ORIGINALWIDTH" val="57.74276"/>
  <p:tag name="LATEXADDIN" val="\documentclass{article}&#10;\usepackage{amsmath}&#10;\pagestyle{empty}&#10;\begin{document}&#10;&#10;$\mathbf{e}$&#10;&#10;&#10;\end{document}"/>
  <p:tag name="IGUANATEXSIZE" val="24"/>
  <p:tag name="IGUANATEXCURSOR" val="91"/>
  <p:tag name="TRANSPARENCY" val="False"/>
  <p:tag name="LATEXENGINEID" val="0"/>
  <p:tag name="TEMPFOLDER" val="c:\temp\"/>
  <p:tag name="LATEXFORMHEIGHT" val="312"/>
  <p:tag name="LATEXFORMWIDTH" val="384"/>
  <p:tag name="LATEXFORMWRAP" val="True"/>
  <p:tag name="BITMAPVECTOR" val="0"/>
</p:tagLst>
</file>

<file path=ppt/tags/tag25.xml><?xml version="1.0" encoding="utf-8"?>
<p:tagLst xmlns:a="http://schemas.openxmlformats.org/drawingml/2006/main" xmlns:r="http://schemas.openxmlformats.org/officeDocument/2006/relationships" xmlns:p="http://schemas.openxmlformats.org/presentationml/2006/main">
  <p:tag name="OUTPUTDPI" val="1200"/>
  <p:tag name="ORIGINALHEIGHT" val="158.2302"/>
  <p:tag name="ORIGINALWIDTH" val="1273.341"/>
  <p:tag name="LATEXADDIN" val="\documentclass{article}&#10;\usepackage{amsmath}&#10;\pagestyle{empty}&#10;\begin{document}&#10;&#10;$\left\Vert\mathbf{y} - \mathbf{W}\mathbf{X}\boldsymbol{\beta}\right\Vert^2_2 + \lambda \left\Vert\boldsymbol{\beta}\right\Vert_2^2$.&#10;&#10;\end{document}"/>
  <p:tag name="IGUANATEXSIZE" val="28"/>
  <p:tag name="IGUANATEXCURSOR" val="214"/>
  <p:tag name="TRANSPARENCY" val="True"/>
  <p:tag name="LATEXENGINEID" val="0"/>
  <p:tag name="TEMPFOLDER" val="c:\temp\"/>
  <p:tag name="LATEXFORMHEIGHT" val="312"/>
  <p:tag name="LATEXFORMWIDTH" val="384"/>
  <p:tag name="LATEXFORMWRAP" val="True"/>
  <p:tag name="BITMAPVECTOR" val="0"/>
</p:tagLst>
</file>

<file path=ppt/tags/tag26.xml><?xml version="1.0" encoding="utf-8"?>
<p:tagLst xmlns:a="http://schemas.openxmlformats.org/drawingml/2006/main" xmlns:r="http://schemas.openxmlformats.org/officeDocument/2006/relationships" xmlns:p="http://schemas.openxmlformats.org/presentationml/2006/main">
  <p:tag name="OUTPUTDPI" val="1200"/>
  <p:tag name="ORIGINALHEIGHT" val="373.4533"/>
  <p:tag name="ORIGINALWIDTH" val="555.6805"/>
  <p:tag name="LATEXADDIN" val="\documentclass{article}&#10;\usepackage{amsmath}&#10;\pagestyle{empty}&#10;\begin{document}&#10;&#10;$$  &#10;  A_{k,p} = \begin{cases}&#10;    1 \\&#10;    0&#10;  \end{cases}&#10;$$&#10;&#10;&#10;\end{document}"/>
  <p:tag name="IGUANATEXSIZE" val="28"/>
  <p:tag name="IGUANATEXCURSOR" val="126"/>
  <p:tag name="TRANSPARENCY" val="True"/>
  <p:tag name="LATEXENGINEID" val="0"/>
  <p:tag name="TEMPFOLDER" val="c:\temp\"/>
  <p:tag name="LATEXFORMHEIGHT" val="312"/>
  <p:tag name="LATEXFORMWIDTH" val="384"/>
  <p:tag name="LATEXFORMWRAP" val="True"/>
  <p:tag name="BITMAPVECTOR" val="0"/>
</p:tagLst>
</file>

<file path=ppt/tags/tag27.xml><?xml version="1.0" encoding="utf-8"?>
<p:tagLst xmlns:a="http://schemas.openxmlformats.org/drawingml/2006/main" xmlns:r="http://schemas.openxmlformats.org/officeDocument/2006/relationships" xmlns:p="http://schemas.openxmlformats.org/presentationml/2006/main">
  <p:tag name="OUTPUTDPI" val="1200"/>
  <p:tag name="ORIGINALHEIGHT" val="377.9528"/>
  <p:tag name="ORIGINALWIDTH" val="1320.585"/>
  <p:tag name="LATEXADDIN" val="\documentclass{article}&#10;\usepackage{amsmath}&#10;\pagestyle{empty}&#10;\begin{document}&#10;&#10;$$&#10;C_\textrm{total} = \sum_{k=1}^K \sum_{p=1}^P C_{k,p}A_{k,p}&#10;$$&#10;&#10;\end{document}"/>
  <p:tag name="IGUANATEXSIZE" val="28"/>
  <p:tag name="IGUANATEXCURSOR" val="146"/>
  <p:tag name="TRANSPARENCY" val="True"/>
  <p:tag name="LATEXENGINEID" val="0"/>
  <p:tag name="TEMPFOLDER" val="c:\temp\"/>
  <p:tag name="LATEXFORMHEIGHT" val="312"/>
  <p:tag name="LATEXFORMWIDTH" val="384"/>
  <p:tag name="LATEXFORMWRAP" val="True"/>
  <p:tag name="BITMAPVECTOR" val="0"/>
</p:tagLst>
</file>

<file path=ppt/tags/tag28.xml><?xml version="1.0" encoding="utf-8"?>
<p:tagLst xmlns:a="http://schemas.openxmlformats.org/drawingml/2006/main" xmlns:r="http://schemas.openxmlformats.org/officeDocument/2006/relationships" xmlns:p="http://schemas.openxmlformats.org/presentationml/2006/main">
  <p:tag name="OUTPUTDPI" val="1200"/>
  <p:tag name="ORIGINALHEIGHT" val="294.7131"/>
  <p:tag name="ORIGINALWIDTH" val="1572.553"/>
  <p:tag name="LATEXADDIN" val="\documentclass{article}&#10;\usepackage{amsmath}&#10;\usepackage{xcolor}&#10;\pagestyle{empty}&#10;\begin{document}&#10;&#10;$$&#10;C_{k,p} = P(k|\ell) = \frac{{\color{red}P(\ell|k)} {\color{blue}P(k)}}{\color{green} P(\ell)}.&#10;$$&#10;&#10;&#10;\end{document}"/>
  <p:tag name="IGUANATEXSIZE" val="28"/>
  <p:tag name="IGUANATEXCURSOR" val="187"/>
  <p:tag name="TRANSPARENCY" val="True"/>
  <p:tag name="LATEXENGINEID" val="0"/>
  <p:tag name="TEMPFOLDER" val="c:\temp\"/>
  <p:tag name="LATEXFORMHEIGHT" val="312"/>
  <p:tag name="LATEXFORMWIDTH" val="384"/>
  <p:tag name="LATEXFORMWRAP" val="True"/>
  <p:tag name="BITMAPVECTOR" val="0"/>
</p:tagLst>
</file>

<file path=ppt/tags/tag29.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332.2085"/>
  <p:tag name="LATEXADDIN" val="\documentclass{article}&#10;\usepackage{amsmath}&#10;\usepackage{xcolor}&#10;\pagestyle{empty}&#10;\begin{document}&#10;&#10;$$&#10;{\color{red}P(\ell|k)}&#10;$$&#10;&#10;&#10;\end{document}"/>
  <p:tag name="IGUANATEXSIZE" val="28"/>
  <p:tag name="IGUANATEXCURSOR" val="126"/>
  <p:tag name="TRANSPARENCY" val="True"/>
  <p:tag name="LATEXENGINEID" val="0"/>
  <p:tag name="TEMPFOLDER" val="c:\temp\"/>
  <p:tag name="LATEXFORMHEIGHT" val="312"/>
  <p:tag name="LATEXFORMWIDTH" val="384"/>
  <p:tag name="LATEXFORMWRAP" val="True"/>
  <p:tag name="BITMAPVECTOR" val="0"/>
</p:tagLst>
</file>

<file path=ppt/tags/tag3.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89.23882"/>
  <p:tag name="LATEXADDIN" val="\documentclass{article}&#10;\usepackage{amsmath}&#10;\pagestyle{empty}&#10;\begin{document}&#10;&#10;$\mathbf{B}$&#10;&#10;\end{document}"/>
  <p:tag name="IGUANATEXSIZE" val="26"/>
  <p:tag name="IGUANATEXCURSOR" val="91"/>
  <p:tag name="TRANSPARENCY" val="True"/>
  <p:tag name="LATEXENGINEID" val="0"/>
  <p:tag name="TEMPFOLDER" val="c:\temp\"/>
  <p:tag name="LATEXFORMHEIGHT" val="312"/>
  <p:tag name="LATEXFORMWIDTH" val="384"/>
  <p:tag name="LATEXFORMWRAP" val="True"/>
  <p:tag name="BITMAPVECTOR" val="0"/>
</p:tagLst>
</file>

<file path=ppt/tags/tag30.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45.9692"/>
  <p:tag name="LATEXADDIN" val="\documentclass{article}&#10;\usepackage{amsmath}&#10;\usepackage{xcolor}&#10;\pagestyle{empty}&#10;\begin{document}&#10;&#10;$$&#10;{\color{blue}P(k)}&#10;$$&#10;&#10;&#10;\end{document}"/>
  <p:tag name="IGUANATEXSIZE" val="28"/>
  <p:tag name="IGUANATEXCURSOR" val="119"/>
  <p:tag name="TRANSPARENCY" val="True"/>
  <p:tag name="LATEXENGINEID" val="0"/>
  <p:tag name="TEMPFOLDER" val="c:\temp\"/>
  <p:tag name="LATEXFORMHEIGHT" val="312"/>
  <p:tag name="LATEXFORMWIDTH" val="384"/>
  <p:tag name="LATEXFORMWRAP" val="True"/>
  <p:tag name="BITMAPVECTOR" val="0"/>
</p:tagLst>
</file>

<file path=ppt/tags/tag31.xml><?xml version="1.0" encoding="utf-8"?>
<p:tagLst xmlns:a="http://schemas.openxmlformats.org/drawingml/2006/main" xmlns:r="http://schemas.openxmlformats.org/officeDocument/2006/relationships" xmlns:p="http://schemas.openxmlformats.org/presentationml/2006/main">
  <p:tag name="OUTPUTDPI" val="1200"/>
  <p:tag name="ORIGINALHEIGHT" val="125.2343"/>
  <p:tag name="ORIGINALWIDTH" val="228.7214"/>
  <p:tag name="LATEXADDIN" val="\documentclass{article}&#10;\usepackage{amsmath}&#10;\usepackage{xcolor}&#10;\pagestyle{empty}&#10;\begin{document}&#10;&#10;$$&#10;{\color{green}P(\ell)}&#10;$$&#10;&#10;&#10;\end{document}"/>
  <p:tag name="IGUANATEXSIZE" val="28"/>
  <p:tag name="IGUANATEXCURSOR" val="117"/>
  <p:tag name="TRANSPARENCY" val="True"/>
  <p:tag name="LATEXENGINEID" val="0"/>
  <p:tag name="TEMPFOLDER" val="c:\temp\"/>
  <p:tag name="LATEXFORMHEIGHT" val="312"/>
  <p:tag name="LATEXFORMWIDTH" val="384"/>
  <p:tag name="LATEXFORMWRAP" val="True"/>
  <p:tag name="BITMAPVECTOR" val="0"/>
</p:tagLst>
</file>

<file path=ppt/tags/tag4.xml><?xml version="1.0" encoding="utf-8"?>
<p:tagLst xmlns:a="http://schemas.openxmlformats.org/drawingml/2006/main" xmlns:r="http://schemas.openxmlformats.org/officeDocument/2006/relationships" xmlns:p="http://schemas.openxmlformats.org/presentationml/2006/main">
  <p:tag name="OUTPUTDPI" val="1200"/>
  <p:tag name="ORIGINALHEIGHT" val="85.48929"/>
  <p:tag name="ORIGINALWIDTH" val="100.4874"/>
  <p:tag name="LATEXADDIN" val="\documentclass{article}&#10;\usepackage{amsmath}&#10;\pagestyle{empty}&#10;\begin{document}&#10;&#10;$\mathbf{X}$&#10;&#10;\end{document}"/>
  <p:tag name="IGUANATEXSIZE" val="26"/>
  <p:tag name="IGUANATEXCURSOR" val="93"/>
  <p:tag name="TRANSPARENCY" val="True"/>
  <p:tag name="LATEXENGINEID" val="0"/>
  <p:tag name="TEMPFOLDER" val="c:\temp\"/>
  <p:tag name="LATEXFORMHEIGHT" val="312"/>
  <p:tag name="LATEXFORMWIDTH" val="384"/>
  <p:tag name="LATEXFORMWRAP" val="True"/>
  <p:tag name="BITMAPVECTOR" val="0"/>
</p:tagLst>
</file>

<file path=ppt/tags/tag5.xml><?xml version="1.0" encoding="utf-8"?>
<p:tagLst xmlns:a="http://schemas.openxmlformats.org/drawingml/2006/main" xmlns:r="http://schemas.openxmlformats.org/officeDocument/2006/relationships" xmlns:p="http://schemas.openxmlformats.org/presentationml/2006/main">
  <p:tag name="OUTPUTDPI" val="1200"/>
  <p:tag name="ORIGINALHEIGHT" val="53.24331"/>
  <p:tag name="ORIGINALWIDTH" val="83.23961"/>
  <p:tag name="LATEXADDIN" val="\documentclass{article}&#10;\usepackage{amsmath}&#10;\pagestyle{empty}&#10;\begin{document}&#10;&#10;$\approx$&#10;&#10;&#10;\end{document}"/>
  <p:tag name="IGUANATEXSIZE" val="20"/>
  <p:tag name="IGUANATEXCURSOR" val="90"/>
  <p:tag name="TRANSPARENCY" val="True"/>
  <p:tag name="LATEXENGINEID" val="0"/>
  <p:tag name="TEMPFOLDER" val="c:\temp\"/>
  <p:tag name="LATEXFORMHEIGHT" val="312"/>
  <p:tag name="LATEXFORMWIDTH" val="384"/>
  <p:tag name="LATEXFORMWRAP" val="True"/>
  <p:tag name="BITMAPVECTOR" val="0"/>
</p:tagLst>
</file>

<file path=ppt/tags/tag6.xml><?xml version="1.0" encoding="utf-8"?>
<p:tagLst xmlns:a="http://schemas.openxmlformats.org/drawingml/2006/main" xmlns:r="http://schemas.openxmlformats.org/officeDocument/2006/relationships" xmlns:p="http://schemas.openxmlformats.org/presentationml/2006/main">
  <p:tag name="OUTPUTDPI" val="1200"/>
  <p:tag name="ORIGINALHEIGHT" val="60.74244"/>
  <p:tag name="ORIGINALWIDTH" val="60.74244"/>
  <p:tag name="LATEXADDIN" val="\documentclass{article}&#10;\usepackage{amsmath}&#10;\pagestyle{empty}&#10;\begin{document}&#10;&#10;$\times$&#10;&#10;&#10;\end{document}"/>
  <p:tag name="IGUANATEXSIZE" val="20"/>
  <p:tag name="IGUANATEXCURSOR" val="88"/>
  <p:tag name="TRANSPARENCY" val="True"/>
  <p:tag name="LATEXENGINEID" val="0"/>
  <p:tag name="TEMPFOLDER" val="c:\temp\"/>
  <p:tag name="LATEXFORMHEIGHT" val="312"/>
  <p:tag name="LATEXFORMWIDTH" val="384"/>
  <p:tag name="LATEXFORMWRAP" val="True"/>
  <p:tag name="BITMAPVECTOR" val="0"/>
</p:tagLst>
</file>

<file path=ppt/tags/tag7.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569.9287"/>
  <p:tag name="LATEXADDIN" val="\documentclass{article}&#10;\usepackage{amsmath}&#10;\usepackage{amsfonts}&#10;\pagestyle{empty}&#10;\begin{document}&#10;&#10;$\mathbf{B} \in \mathbb{R}_{+}^{K \times L}$&#10;&#10;&#10;\end{document}"/>
  <p:tag name="IGUANATEXSIZE" val="20"/>
  <p:tag name="IGUANATEXCURSOR" val="145"/>
  <p:tag name="TRANSPARENCY" val="True"/>
  <p:tag name="LATEXENGINEID" val="0"/>
  <p:tag name="TEMPFOLDER" val="c:\temp\"/>
  <p:tag name="LATEXFORMHEIGHT" val="312"/>
  <p:tag name="LATEXFORMWIDTH" val="384"/>
  <p:tag name="LATEXFORMWRAP" val="True"/>
  <p:tag name="BITMAPVECTOR" val="0"/>
</p:tagLst>
</file>

<file path=ppt/tags/tag8.xml><?xml version="1.0" encoding="utf-8"?>
<p:tagLst xmlns:a="http://schemas.openxmlformats.org/drawingml/2006/main" xmlns:r="http://schemas.openxmlformats.org/officeDocument/2006/relationships" xmlns:p="http://schemas.openxmlformats.org/presentationml/2006/main">
  <p:tag name="OUTPUTDPI" val="1200"/>
  <p:tag name="ORIGINALHEIGHT" val="153.7308"/>
  <p:tag name="ORIGINALWIDTH" val="641.9197"/>
  <p:tag name="LATEXADDIN" val="\documentclass{article}&#10;\usepackage{amsmath}&#10;\usepackage{amsfonts}&#10;\pagestyle{empty}&#10;\begin{document}&#10;&#10;$\mathbf{W} \in \mathbb{R}_{+}^{N \times K}$&#10;&#10;&#10;\end{document}"/>
  <p:tag name="IGUANATEXSIZE" val="20"/>
  <p:tag name="IGUANATEXCURSOR" val="136"/>
  <p:tag name="TRANSPARENCY" val="True"/>
  <p:tag name="LATEXENGINEID" val="0"/>
  <p:tag name="TEMPFOLDER" val="c:\temp\"/>
  <p:tag name="LATEXFORMHEIGHT" val="312"/>
  <p:tag name="LATEXFORMWIDTH" val="384"/>
  <p:tag name="LATEXFORMWRAP" val="True"/>
  <p:tag name="BITMAPVECTOR" val="0"/>
</p:tagLst>
</file>

<file path=ppt/tags/tag9.xml><?xml version="1.0" encoding="utf-8"?>
<p:tagLst xmlns:a="http://schemas.openxmlformats.org/drawingml/2006/main" xmlns:r="http://schemas.openxmlformats.org/officeDocument/2006/relationships" xmlns:p="http://schemas.openxmlformats.org/presentationml/2006/main">
  <p:tag name="OUTPUTDPI" val="1200"/>
  <p:tag name="ORIGINALHEIGHT" val="154.4807"/>
  <p:tag name="ORIGINALWIDTH" val="575.928"/>
  <p:tag name="LATEXADDIN" val="\documentclass{article}&#10;\usepackage{amsmath}&#10;\usepackage{amsfonts}&#10;\pagestyle{empty}&#10;\begin{document}&#10;&#10;$\mathbf{X} \in \mathbb{R}_{+}^{N \times L}$&#10;&#10;&#10;\end{document}"/>
  <p:tag name="IGUANATEXSIZE" val="20"/>
  <p:tag name="IGUANATEXCURSOR" val="145"/>
  <p:tag name="TRANSPARENCY" val="True"/>
  <p:tag name="LATEXENGINEID" val="0"/>
  <p:tag name="TEMPFOLDER" val="c:\temp\"/>
  <p:tag name="LATEXFORMHEIGHT" val="312"/>
  <p:tag name="LATEXFORMWIDTH" val="384"/>
  <p:tag name="LATEXFORMWRAP" val="True"/>
  <p:tag name="BITMAPVECTOR" val="0"/>
</p:tagLst>
</file>

<file path=ppt/theme/theme1.xml><?xml version="1.0" encoding="utf-8"?>
<a:theme xmlns:a="http://schemas.openxmlformats.org/drawingml/2006/main" name="Office Theme">
  <a:themeElements>
    <a:clrScheme name="Blue Warm">
      <a:dk1>
        <a:sysClr val="windowText" lastClr="000000"/>
      </a:dk1>
      <a:lt1>
        <a:sysClr val="window" lastClr="FFFFFF"/>
      </a:lt1>
      <a:dk2>
        <a:srgbClr val="242852"/>
      </a:dk2>
      <a:lt2>
        <a:srgbClr val="ACCBF9"/>
      </a:lt2>
      <a:accent1>
        <a:srgbClr val="4A66AC"/>
      </a:accent1>
      <a:accent2>
        <a:srgbClr val="629DD1"/>
      </a:accent2>
      <a:accent3>
        <a:srgbClr val="297FD5"/>
      </a:accent3>
      <a:accent4>
        <a:srgbClr val="7F8FA9"/>
      </a:accent4>
      <a:accent5>
        <a:srgbClr val="5AA2AE"/>
      </a:accent5>
      <a:accent6>
        <a:srgbClr val="9D90A0"/>
      </a:accent6>
      <a:hlink>
        <a:srgbClr val="9454C3"/>
      </a:hlink>
      <a:folHlink>
        <a:srgbClr val="3EBBF0"/>
      </a:folHlink>
    </a:clrScheme>
    <a:fontScheme name="Custom 1">
      <a:majorFont>
        <a:latin typeface="Microsoft YaHei UI Light"/>
        <a:ea typeface=""/>
        <a:cs typeface=""/>
      </a:majorFont>
      <a:minorFont>
        <a:latin typeface="Microsoft YaHei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dk1"/>
        </a:lnRef>
        <a:fillRef idx="0">
          <a:schemeClr val="dk1"/>
        </a:fillRef>
        <a:effectRef idx="0">
          <a:schemeClr val="dk1"/>
        </a:effectRef>
        <a:fontRef idx="minor">
          <a:schemeClr val="tx1"/>
        </a:fontRef>
      </a:style>
    </a:lnDef>
    <a:txDef>
      <a:spPr/>
      <a:bodyPr vert="horz" wrap="square" lIns="91440" tIns="45720" rIns="91440" bIns="45720" rtlCol="0" anchor="ctr">
        <a:normAutofit/>
      </a:bodyPr>
      <a:lstStyle>
        <a:defPPr algn="l">
          <a:defRPr sz="2400" dirty="0" smtClean="0">
            <a:latin typeface="Microsoft YaHei UI Light" panose="020B0502040204020203" pitchFamily="34" charset="-122"/>
            <a:ea typeface="Microsoft YaHei UI Light" panose="020B0502040204020203" pitchFamily="3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TotalTime>
  <Words>4250</Words>
  <Application>Microsoft Office PowerPoint</Application>
  <PresentationFormat>Widescreen</PresentationFormat>
  <Paragraphs>476</Paragraphs>
  <Slides>47</Slides>
  <Notes>36</Notes>
  <HiddenSlides>0</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Microsoft YaHei UI Light</vt:lpstr>
      <vt:lpstr>Arial</vt:lpstr>
      <vt:lpstr>Calibri</vt:lpstr>
      <vt:lpstr>Cambria Math</vt:lpstr>
      <vt:lpstr>Latin Modern Math</vt:lpstr>
      <vt:lpstr>Wingdings</vt:lpstr>
      <vt:lpstr>Office Theme</vt:lpstr>
      <vt:lpstr>Spatial Roles in Hockey Special Teams</vt:lpstr>
      <vt:lpstr>What makes special teams special?</vt:lpstr>
      <vt:lpstr>Special Teams Research</vt:lpstr>
      <vt:lpstr>Player Positioning</vt:lpstr>
      <vt:lpstr>Research Objective</vt:lpstr>
      <vt:lpstr>Roles and Formations</vt:lpstr>
      <vt:lpstr>Roles and Formations</vt:lpstr>
      <vt:lpstr>Data</vt:lpstr>
      <vt:lpstr>Defining and Identifying Possessions</vt:lpstr>
      <vt:lpstr>Defining and Identifying Possessions</vt:lpstr>
      <vt:lpstr>Example Possessions</vt:lpstr>
      <vt:lpstr>Roles and Formations</vt:lpstr>
      <vt:lpstr>Defining Roles</vt:lpstr>
      <vt:lpstr>Defining Roles</vt:lpstr>
      <vt:lpstr>Defining Roles</vt:lpstr>
      <vt:lpstr>Defining Roles</vt:lpstr>
      <vt:lpstr>Power Play Roles</vt:lpstr>
      <vt:lpstr>Penalty Kill Roles</vt:lpstr>
      <vt:lpstr>Roles and Formations</vt:lpstr>
      <vt:lpstr>Uniquely Allocating Roles</vt:lpstr>
      <vt:lpstr>Power Play Formations</vt:lpstr>
      <vt:lpstr>Penalty Kill Formations</vt:lpstr>
      <vt:lpstr>Formations in Game Situations</vt:lpstr>
      <vt:lpstr>Formations in Game Situations</vt:lpstr>
      <vt:lpstr>Roles and Formations</vt:lpstr>
      <vt:lpstr>Assigned Roles</vt:lpstr>
      <vt:lpstr>Assigned Roles</vt:lpstr>
      <vt:lpstr>Measuring Deployment: Penalty Kill</vt:lpstr>
      <vt:lpstr>Applications</vt:lpstr>
      <vt:lpstr>Regression Model for Role-Specific Impact</vt:lpstr>
      <vt:lpstr>Regression Model for Role-Specific Impact</vt:lpstr>
      <vt:lpstr>Regression Model for Role-Specific Impact</vt:lpstr>
      <vt:lpstr>Regression Model for Role-Specific Impact</vt:lpstr>
      <vt:lpstr>Regression Model for Role-Specific Impact</vt:lpstr>
      <vt:lpstr>Summary and Future Work</vt:lpstr>
      <vt:lpstr>Supplementary Material</vt:lpstr>
      <vt:lpstr>Player Positioning: Roles and Formations</vt:lpstr>
      <vt:lpstr>Refining Possessions</vt:lpstr>
      <vt:lpstr>Defining Roles</vt:lpstr>
      <vt:lpstr>Determining Role Allocation</vt:lpstr>
      <vt:lpstr>Determining Role Allocation</vt:lpstr>
      <vt:lpstr>Formations</vt:lpstr>
      <vt:lpstr>Measuring Deployment: Power Play</vt:lpstr>
      <vt:lpstr>Role-Specific Player Ability</vt:lpstr>
      <vt:lpstr>Role-Specific Player Ability</vt:lpstr>
      <vt:lpstr>Regression Model for Role-Specific Impact</vt:lpstr>
      <vt:lpstr>Regression Model for Role-Specific Impact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Hurricanes-McGill Meeting</dc:title>
  <dc:creator>Charles Cossette</dc:creator>
  <cp:lastModifiedBy>Jonathan Arsenault</cp:lastModifiedBy>
  <cp:revision>1</cp:revision>
  <dcterms:created xsi:type="dcterms:W3CDTF">2020-10-13T21:17:12Z</dcterms:created>
  <dcterms:modified xsi:type="dcterms:W3CDTF">2022-09-24T02:46:55Z</dcterms:modified>
</cp:coreProperties>
</file>